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3" r:id="rId3"/>
    <p:sldId id="274" r:id="rId4"/>
    <p:sldId id="275" r:id="rId5"/>
    <p:sldId id="276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30-Oct-13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30-Oct-13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Cine-s aceşti fericiţi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846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0"/>
            <a:ext cx="8153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Cine-s aceşti fericiţi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Cu-albe haine-mpodobiţi,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Stând la tronul Domnului,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mărirea Lui?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Cine-s şi de unde vin?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Au venit din mare chin,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amarul cel de jos,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Hristos!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846/920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0"/>
            <a:ext cx="8153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Nepătată, haina lor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 dreptatea sfinţilor;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Cu-al Său sânge sfânt, vărsat,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Domnul i-a spălat!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Gândul lor e nepătat,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pe toţi i-a îndrumat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îngusta cale-n sus,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Isus!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846/920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0"/>
            <a:ext cx="8153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Ei, la tronul luminos,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Stau în faţa lui Hristos,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Noapte, zi, tot lăudând,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Lui Isus cântând!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Liberi sunt de-amar şi chin,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Moarte nu e, nici suspin!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la orişice păcat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S-au salvat!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846/920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0"/>
            <a:ext cx="8153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pe mine, Doamne, Tu,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aceasta mă condu: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Haină albă să îmbrac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să fiu curat!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Fericit mă simt mereu,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privesc la chipul Tău!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Fii Părinte-n veac de veac,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Lăudat!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846/920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5965</TotalTime>
  <Words>186</Words>
  <Application>Microsoft PowerPoint</Application>
  <PresentationFormat>On-screen Show (4:3)</PresentationFormat>
  <Paragraphs>42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1149</cp:revision>
  <dcterms:created xsi:type="dcterms:W3CDTF">2013-10-07T13:04:08Z</dcterms:created>
  <dcterms:modified xsi:type="dcterms:W3CDTF">2013-10-30T13:11:53Z</dcterms:modified>
  <cp:contentStatus>test</cp:contentStatus>
</cp:coreProperties>
</file>