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7" r:id="rId6"/>
    <p:sldId id="276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Ţara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mea, frumoasă eşti!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multe ori te pomenesc!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pământ, pământ deşert,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eu călătoresc!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Regat, o, când voi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sus, la tine sus?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pe-al tău câmp, în veci cu flori,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M-or saluta fraţi în Isus?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Păstorul meu, Isus iubit,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Domneşte-acolo ca-Mpărat,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mii înconjurat,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toţi acei ce L-au chemat.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Regat, o, când voi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sus, la tine sus?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pe-al tău câmp, în veci cu flori,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M-or saluta fraţi în Isus?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nu-s dureri, nici plâns,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fericire cu prisos;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pace e şi bucurii,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Domnind mereu Isus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Regat, o, când voi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sus, la tine sus?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pe-al tău câmp, în veci cu flori,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M-or saluta fraţi în Isus?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5968</TotalTime>
  <Words>214</Words>
  <Application>Microsoft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1150</cp:revision>
  <dcterms:created xsi:type="dcterms:W3CDTF">2013-10-07T13:04:08Z</dcterms:created>
  <dcterms:modified xsi:type="dcterms:W3CDTF">2013-10-30T13:14:51Z</dcterms:modified>
  <cp:contentStatus>test</cp:contentStatus>
</cp:coreProperties>
</file>