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3" r:id="rId3"/>
    <p:sldId id="274" r:id="rId4"/>
    <p:sldId id="275" r:id="rId5"/>
    <p:sldId id="278" r:id="rId6"/>
    <p:sldId id="276" r:id="rId7"/>
    <p:sldId id="279" r:id="rId8"/>
    <p:sldId id="277" r:id="rId9"/>
    <p:sldId id="28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loc prea mândru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loc prea mândru-am admirat.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’Ntr-un vis frumos, fermecător.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raze de-aur e scăldat,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Era un rai strălucitor.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loc frumos, plin de lumini,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Pământu-acest să ni-l lumini.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Splendoarea Ta noi vom privi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norul alb se va ivi.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E-un loc măreţ cum nu gândeşti,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vreo urmă de păcat.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vom trăi pe veci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universul preacurat.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loc frumos, plin de lumini,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Pământu-acest să ni-l lumini.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Splendoarea Ta noi vom privi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norul alb se va ivi.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cerul nu-i ca cel de-aci,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Pătat cu nori şi cu senin,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soare nu-i nevoie-a fi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risipi întunecimi.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loc frumos, plin de lumini,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Pământu-acest să ni-l lumini.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Splendoarea Ta noi vom privi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norul alb se va ivi.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Furtuni acolo nu-s de-aflat,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locu-acel plăcut, frumos,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mântuiţi vor locui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cu Isus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loc frumos, plin de lumini,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Pământu-acest să ni-l lumini.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Splendoarea Ta noi vom privi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norul alb se va ivi.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5971</TotalTime>
  <Words>246</Words>
  <Application>Microsoft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1151</cp:revision>
  <dcterms:created xsi:type="dcterms:W3CDTF">2013-10-07T13:04:08Z</dcterms:created>
  <dcterms:modified xsi:type="dcterms:W3CDTF">2013-10-30T13:17:14Z</dcterms:modified>
  <cp:contentStatus>test</cp:contentStatus>
</cp:coreProperties>
</file>