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7" r:id="rId6"/>
    <p:sldId id="276" r:id="rId7"/>
    <p:sldId id="27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Cetate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iaspis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zid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Cetate cu de iaspis zid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porţi de mărgărit,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tine-avem noi de privit,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De-i sufletu-obosit;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pe-a ta cale de-aur chiar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noi vom umbla,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Spre-a ne-nchina la Cel Preasfânt,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sus la cer ne ia.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aprig 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te-aştept,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 locaş, prea sfânt odor,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mă îndrept.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Cetate, ce de soare, stea,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Nicicum nu ai nevoi,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ne putem vedea,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De-avem credinţă-n noi.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Privind la tine ne-ntărim,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Curaj vom căpăta;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dacă legea o păzim,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 noi vom sta. 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aprig 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te-aştept,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 locaş, prea sfânt odor,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mă îndrept.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poarta ta vor dispărea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lacrimi, şi dureri,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Domnul ne va bucura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scumpe mângâieri.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crucea răbdător de-o port,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Domnul nostru vrea,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tine, în cerescul cort,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Curând mă voi afla!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aprig 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dor te-aştept,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Ceresc locaş, prea sfânt odor,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tine mă îndrept.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6119</TotalTime>
  <Words>233</Words>
  <Application>Microsoft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1154</cp:revision>
  <dcterms:created xsi:type="dcterms:W3CDTF">2013-10-07T13:04:08Z</dcterms:created>
  <dcterms:modified xsi:type="dcterms:W3CDTF">2013-10-31T08:43:37Z</dcterms:modified>
  <cp:contentStatus>test</cp:contentStatus>
</cp:coreProperties>
</file>