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73" r:id="rId3"/>
    <p:sldId id="274" r:id="rId4"/>
    <p:sldId id="275" r:id="rId5"/>
    <p:sldId id="276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31-Oct-13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31-Oct-13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Veghetori</a:t>
            </a:r>
            <a:r>
              <a:rPr lang="fr-F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, </a:t>
            </a:r>
            <a:r>
              <a:rPr lang="fr-FR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sunaţi</a:t>
            </a:r>
            <a:r>
              <a:rPr lang="fr-F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br>
              <a:rPr lang="fr-FR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fr-FR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din</a:t>
            </a:r>
            <a:r>
              <a:rPr lang="fr-F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trâmbiţi</a:t>
            </a:r>
            <a:r>
              <a:rPr lang="fr-F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853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0"/>
            <a:ext cx="80772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Zvon de sfântă bucurie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Trece-al cerului hotar.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Veghetori, sunaţi din trâmbiţi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 credinţei sunet clar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Se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întoarce Domnul nostru,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Iată-L, vine-n slava Sa!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Se-ntoarce să domnească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Aleluia! Osana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853/920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0"/>
            <a:ext cx="80772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Peste valea întristării,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Peste plânsul prea durut,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Veghetori, sunaţi din trâmbiţi!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Noaptea lumii a trecut.</a:t>
            </a: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Se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întoarce Domnul nostru,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Iată-L, vine-n slava Sa!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Se-ntoarce să domnească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Aleluia! Osana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853/920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0"/>
            <a:ext cx="80772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Semne multe dau de veste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 veciei răsărit.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Veghetori, sunaţi din trâmbiţi!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Marea luptă s-a sfârşit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Se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întoarce Domnul nostru,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Iată-L, vine-n slava Sa!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Se-ntoarce să domnească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Aleluia! Osana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853/920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0"/>
            <a:ext cx="80772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Minunată e-ntâlnirea,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Minunat e să-L vedem.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Veghetori, sunaţi din trâmbiţi!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Vine-n Sion, în Salem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Se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întoarce Domnul nostru,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Iată-L, vine-n slava Sa!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Se-ntoarce să domnească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Aleluia! Osana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853/920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6132</TotalTime>
  <Words>190</Words>
  <Application>Microsoft PowerPoint</Application>
  <PresentationFormat>On-screen Show (4:3)</PresentationFormat>
  <Paragraphs>46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1157</cp:revision>
  <dcterms:created xsi:type="dcterms:W3CDTF">2013-10-07T13:04:08Z</dcterms:created>
  <dcterms:modified xsi:type="dcterms:W3CDTF">2013-10-31T08:57:21Z</dcterms:modified>
  <cp:contentStatus>test</cp:contentStatus>
</cp:coreProperties>
</file>