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3" r:id="rId3"/>
    <p:sldId id="274" r:id="rId4"/>
    <p:sldId id="275" r:id="rId5"/>
    <p:sldId id="278" r:id="rId6"/>
    <p:sldId id="276" r:id="rId7"/>
    <p:sldId id="279" r:id="rId8"/>
    <p:sldId id="277" r:id="rId9"/>
    <p:sldId id="28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31-Oct-13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Mai este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loc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în</a:t>
            </a:r>
            <a:r>
              <a:rPr lang="fr-FR" altLang="ro-RO" sz="4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4800" b="1" dirty="0" err="1" smtClean="0">
                <a:solidFill>
                  <a:schemeClr val="bg1"/>
                </a:solidFill>
                <a:latin typeface="Georgia" pitchFamily="18" charset="0"/>
              </a:rPr>
              <a:t>portul</a:t>
            </a:r>
            <a:endParaRPr lang="fr-FR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854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în portul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De-odihnă, port divin,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Furtuni nu vin pe-acolo,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Nici moarte, nici suspin.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Cât de nepreţuit 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Domnului cuvânt: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de-odihnă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cerul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de-odihnă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de-odihnă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de-odihnă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barca lui Hristos;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Salvează-te într-ânsa,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Sărmane păcătos!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mării val mugeşte,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Toţi călătorii pier;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Dar cei din barca vieţii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Plutesc spre cer.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de-odihnă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de-odihnă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ia pe-ai Săi la Sine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El vine iar pe nori.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Cei ce I-ascultă glasul,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fi nemuritori.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Cânta-vor psalmi şi imnuri,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Cum cântă-un heruvim;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Vor fi în veci ferice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 sublim.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de-odihnă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de-odihnă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752600" y="0"/>
            <a:ext cx="7391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Purtaţi-mă, o, valuri,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Spre portul cel divin,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 unde-aud de-acuma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Al îngerilor imn.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Mi-e dor de viaţa lină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 blândului Isus,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 ancora în tihnă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ceruri sus.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143000" y="0"/>
            <a:ext cx="8001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de-odihnă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sus,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cerul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sfânt.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Mai este loc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de-odihnă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în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cerul sfânt.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854/920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6138</TotalTime>
  <Words>223</Words>
  <Application>Microsoft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Imnuri noi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1158</cp:revision>
  <dcterms:created xsi:type="dcterms:W3CDTF">2013-10-07T13:04:08Z</dcterms:created>
  <dcterms:modified xsi:type="dcterms:W3CDTF">2013-10-31T09:03:11Z</dcterms:modified>
  <cp:contentStatus>test</cp:contentStatus>
</cp:coreProperties>
</file>