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N-auziţi un murmur dulce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N-auziţi un murmur dulce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Institutu-acel?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S-ascultăm cum ni-l aduce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„Ecoul” plin de zel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răsune-acum „Ecoul”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dealuri, văi, câmpii,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mulţi tineri să-şi ia zborul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 la Institut aci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mult el ia fiinţă,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glas melodios,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Tineri dornici de ştiinţă,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îl cântă bucuros.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răsune-acum „Ecoul”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dealuri, văi, câmpii,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mulţi tineri să-şi ia zborul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 la Institut aci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 poate înţelege,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„Ecoul” sună clar,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 nici prin gând nu-ţi trece,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Cântă-n cor studenţii iar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răsune-acum „Ecoul”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dealuri, văi, câmpii,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mulţi tineri să-şi ia zborul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 la Institut aci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6148</TotalTime>
  <Words>166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1160</cp:revision>
  <dcterms:created xsi:type="dcterms:W3CDTF">2013-10-07T13:04:08Z</dcterms:created>
  <dcterms:modified xsi:type="dcterms:W3CDTF">2013-10-31T09:12:43Z</dcterms:modified>
  <cp:contentStatus>test</cp:contentStatus>
</cp:coreProperties>
</file>