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dulce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vers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dulce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vers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cânt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Se-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aude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ncetat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 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mult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decât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oricând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 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lume-s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depărtat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Aproape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e, Acel cămin;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Lucrul curând sfârşesc,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Şi-acolo m-odihnesc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 va să fim,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Domnul în curând,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De-acel măreţ cămin,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Sfinţit de Domnul 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Aproape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e, Acel cămin;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Lucrul curând sfârşesc,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Şi-acolo m-odihnesc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O! Doamne, Te rugăm,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a ne da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pururi s-aşteptăm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Împărăţia Ta!</a:t>
            </a: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Aproape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e, Acel cămin;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Lucrul curând sfârşesc,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Şi-acolo m-odihnesc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6158</TotalTime>
  <Words>123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1162</cp:revision>
  <dcterms:created xsi:type="dcterms:W3CDTF">2013-10-07T13:04:08Z</dcterms:created>
  <dcterms:modified xsi:type="dcterms:W3CDTF">2013-10-31T09:22:32Z</dcterms:modified>
  <cp:contentStatus>test</cp:contentStatus>
</cp:coreProperties>
</file>