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3" r:id="rId3"/>
    <p:sldId id="274" r:id="rId4"/>
    <p:sldId id="275" r:id="rId5"/>
    <p:sldId id="276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O, iată stă să vină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865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0"/>
            <a:ext cx="7696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iată stă să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vină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cerescul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Canaan,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Oraşul de lumină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marea de cristal!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Mărire fără seamă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sfinte melodii,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Ah, sufletu-mi te cheamă,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vii, să vii, să vii!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865/920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0"/>
            <a:ext cx="7696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iată, stă să vină, vină, vină,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iată, stă să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vină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cerescul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Canaan!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865/920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0"/>
            <a:ext cx="7696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vânt sublim adie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Acum din slăvi de sus,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freamătu-i ne-mbie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dulcele Isus.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Cu-aceasta ni se-alină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tot ce suferim: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Căci, iată, stă să vină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Noul Ierusalim!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865/920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0"/>
            <a:ext cx="7696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iată, stă să vină, vină, vină,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iată, stă să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vină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cerescul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Canaan!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865/920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6302</TotalTime>
  <Words>111</Words>
  <Application>Microsoft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1181</cp:revision>
  <dcterms:created xsi:type="dcterms:W3CDTF">2013-10-07T13:04:08Z</dcterms:created>
  <dcterms:modified xsi:type="dcterms:W3CDTF">2013-10-31T11:46:53Z</dcterms:modified>
  <cp:contentStatus>test</cp:contentStatus>
</cp:coreProperties>
</file>