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Ah, doar frunziş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doar frunziş?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de rău!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plânge Domnul, vezi?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Acesta e tot sporul tău?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iubeşti pe Dumnezeu,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I-nfăţişezi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doar frunziş?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frunziş?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doar frunziş?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rod n-aduci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cât ai semănat?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ştii că Domnul tău, atunci,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Te-o blestema să te usuci,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alt rod nu I-ai dat,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frunziş?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frunziş?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doar frunziş?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vei putea,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faţa Lui s-apari?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tău S-o arăta,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 merge înaintea Sa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ars, ai să dispari…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adă rod!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doar frunziş!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6303</TotalTime>
  <Words>139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1182</cp:revision>
  <dcterms:created xsi:type="dcterms:W3CDTF">2013-10-07T13:04:08Z</dcterms:created>
  <dcterms:modified xsi:type="dcterms:W3CDTF">2013-10-31T11:48:00Z</dcterms:modified>
  <cp:contentStatus>test</cp:contentStatus>
</cp:coreProperties>
</file>