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73" r:id="rId3"/>
    <p:sldId id="274" r:id="rId4"/>
    <p:sldId id="275" r:id="rId5"/>
    <p:sldId id="276" r:id="rId6"/>
    <p:sldId id="277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Al morţii ceas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867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morţii ceas nu-ntreabă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cale-i timp sau loc,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ce-i născut din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Da, va rămâne tot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vi-VN" altLang="ro-RO" sz="40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 atâta plânset?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Durere de ce-atât?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Când ştiţi c-aveţi în ceruri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Un Tată bun şi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ce întruna plângeţi?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Şi-amar vă tânguiţi?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Primiţi acum pe Domnul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fi-veţi mântuiţi.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Nu fie-această clipă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O despărţire grea,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Căutaţi, primiţi pe Domnul,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vă veţi revedea.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0"/>
            <a:ext cx="7696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5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El de-L veţi alege,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bine veţi avea,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Chiar şi de-i despărţirea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Aşa, aşa de grea.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867/920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6305</TotalTime>
  <Words>133</Words>
  <Application>Microsoft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Imnuri noi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1183</cp:revision>
  <dcterms:created xsi:type="dcterms:W3CDTF">2013-10-07T13:04:08Z</dcterms:created>
  <dcterms:modified xsi:type="dcterms:W3CDTF">2013-10-31T11:50:05Z</dcterms:modified>
  <cp:contentStatus>test</cp:contentStatus>
</cp:coreProperties>
</file>