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3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Într-o simţire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870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8392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742950" indent="-742950">
              <a:buAutoNum type="arabicPeriod"/>
            </a:pP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simţire,</a:t>
            </a:r>
            <a:endParaRPr lang="en-US" altLang="ro-RO" sz="4000" smtClean="0">
              <a:solidFill>
                <a:schemeClr val="bg1"/>
              </a:solidFill>
              <a:latin typeface="Georgia" pitchFamily="18" charset="0"/>
            </a:endParaRPr>
          </a:p>
          <a:p>
            <a:pPr marL="742950" indent="-742950">
              <a:buAutoNum type="arabicPeriod"/>
            </a:pP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azi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noastră unim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ne-ncetat, spre-un singur ţel,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Dorul, privirea ne-aţintim,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toţi acei ce sunt pierduţi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zică: „Îl dorim!”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Tatăl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cer, El poartă grija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orişicui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Încredeţi-vă Lui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6353</TotalTime>
  <Words>50</Words>
  <Application>Microsoft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1190</cp:revision>
  <dcterms:created xsi:type="dcterms:W3CDTF">2013-10-07T13:04:08Z</dcterms:created>
  <dcterms:modified xsi:type="dcterms:W3CDTF">2013-10-31T12:38:17Z</dcterms:modified>
  <cp:contentStatus>test</cp:contentStatus>
</cp:coreProperties>
</file>