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432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10/25/2014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44031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10/25/2014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16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Într-o simţire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. Într-o simţire,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azi inima noastră unim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ne-ncetat, spre-un singur ţel,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Dorul, privirea ne-aţintim,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toţi acei ce sunt pierduţi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zică: „Îl dorim!”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Iată-L, Se-arată-n nor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Al nostru Mântuitor!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ne pregătim,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 noi să-L primim.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Vină prigoană şi cerul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oricât s-ar ’nnora,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Una noi ştim: ca să luptăm,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Hrist muri spre-a ne salva,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Ca-odată-n cer lângă-al Său tron,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noi a ne-aşeza!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Iată-L, Se-arată-n nor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Al nostru Mântuitor!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ne pregătim,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 noi să-L primim.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Calea spre ceruri, deşi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 spinoasă, nu-i grea,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Îl avem pe Domnu-Isus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de-ascultăm de vrerea Sa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 va părea drumul doar flori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care vom umbla!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Iată-L, Se-arată-n nor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Al nostru Mântuitor!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ne pregătim,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 noi să-L primim.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6359</TotalTime>
  <Words>35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1192</cp:revision>
  <dcterms:created xsi:type="dcterms:W3CDTF">2013-10-07T13:04:08Z</dcterms:created>
  <dcterms:modified xsi:type="dcterms:W3CDTF">2014-10-25T14:02:57Z</dcterms:modified>
  <cp:contentStatus>test</cp:contentStatus>
</cp:coreProperties>
</file>