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Ne-adunăm cu toţii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871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76200"/>
            <a:ext cx="8382000" cy="635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Ne-adunăm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toţii, iarăşi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să-nvăţăm,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sub steagul lui Isus să ne grupăm,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Căci în lupta-Mpărăţiei, </a:t>
            </a:r>
            <a:b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ce-aşteptăm,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 cedăm, cât vom trăi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Lăudaţi, lăudaţi!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cântaţi, şi cântaţi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Hristos, pe Hristos,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Acum şi în veac de veac!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76200"/>
            <a:ext cx="83820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Ne-adunăm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cu toţii, 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iarăşi să-nvăţăm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sub steagul lui Isus să ne grupăm,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Căci în lupta-Mpărăţiei,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ce-aşteptăm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 cedăm, cât vom trăi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vi-VN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Lăudaţi, lăudaţi!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cântaţi, şi cântaţi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Hristos, pe Hristos,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Acum şi în veac de veac!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-76200"/>
            <a:ext cx="83820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După focul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luptei,</a:t>
            </a:r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veşnici 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mângâieri: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câmpia Salem nu mai sunt dureri;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Fericiţi că-avem aşa făgăduieli,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Nu cedăm, cât vom trăi!</a:t>
            </a:r>
          </a:p>
          <a:p>
            <a:endParaRPr lang="en-US" altLang="ro-RO" sz="37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7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 Lăudaţi, lăudaţi!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Şi cântaţi, şi cântaţi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Pe Hristos, pe Hristos, </a:t>
            </a:r>
          </a:p>
          <a:p>
            <a:r>
              <a:rPr lang="vi-VN" altLang="ro-RO" sz="3700" dirty="0" smtClean="0">
                <a:solidFill>
                  <a:schemeClr val="bg1"/>
                </a:solidFill>
                <a:latin typeface="Georgia" pitchFamily="18" charset="0"/>
              </a:rPr>
              <a:t>Acum şi în veac de veac!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871/920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6359</TotalTime>
  <Words>36</Words>
  <Application>Microsoft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1192</cp:revision>
  <dcterms:created xsi:type="dcterms:W3CDTF">2013-10-07T13:04:08Z</dcterms:created>
  <dcterms:modified xsi:type="dcterms:W3CDTF">2013-10-31T12:43:32Z</dcterms:modified>
  <cp:contentStatus>test</cp:contentStatus>
</cp:coreProperties>
</file>