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78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Osana Regelui Isus!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873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-76200"/>
            <a:ext cx="7696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Osana Regelui Isus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Cântau copiii toţi în cor.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El S-a bucurat nespus,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nostru Protector!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Osana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 Osana!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873/920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-76200"/>
            <a:ext cx="7696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Osana, Salvatorul meu,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Slăvit fii, Doamne, pururea!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Fă-ţi din inima-mi sfânt sălaş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stai mereu în ea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Osana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 Osana!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873/920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-76200"/>
            <a:ext cx="7696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iubesc, deşi sunt prea mic,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Primeşte azi lauda mea,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Pân’ ce, cu îngerii-n cer,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Mereu Te voi lăuda.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Osana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 Osana!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873/920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6361</TotalTime>
  <Words>110</Words>
  <Application>Microsoft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1194</cp:revision>
  <dcterms:created xsi:type="dcterms:W3CDTF">2013-10-07T13:04:08Z</dcterms:created>
  <dcterms:modified xsi:type="dcterms:W3CDTF">2013-10-31T12:46:17Z</dcterms:modified>
  <cp:contentStatus>test</cp:contentStatus>
</cp:coreProperties>
</file>