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înger Iosif noaptea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-76200"/>
            <a:ext cx="7696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înger Iosif noaptea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fost avertizat,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 Isus îndată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Spre-Egipt a şi plecat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Tată, trimite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Sfinţi îngeraşi,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rău ca să păzească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orice copilaş.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-76200"/>
            <a:ext cx="7696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Irod de-Isus să scape,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Copii a omorât,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Betleem, mulţime;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tare L-a urât.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Tată, trimite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Sfinţi îngeraşi,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rău ca să păzească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orice copilaş.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-76200"/>
            <a:ext cx="7696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’Ndemnat de înger, Iosif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Egipt’ n-a părăsit,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ce el 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aflat-a,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Irod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a murit.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Tată, trimite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Sfinţi îngeraşi,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rău ca să păzească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orice copilaş.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6365</TotalTime>
  <Words>112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1195</cp:revision>
  <dcterms:created xsi:type="dcterms:W3CDTF">2013-10-07T13:04:08Z</dcterms:created>
  <dcterms:modified xsi:type="dcterms:W3CDTF">2013-10-31T12:49:33Z</dcterms:modified>
  <cp:contentStatus>test</cp:contentStatus>
</cp:coreProperties>
</file>