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12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Eu sunt copil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875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-76200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Eu sunt copil, eu sunt copil 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Şi grijă n-am defel; 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(:Ca floarea-n câmp,:)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Ca ea eu cresc la fel.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875/920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-76200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sunt copil, eu sunt copil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ştiu că Domnu-a zis: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(:Cât timp eşti bun,:)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cartea Mea eşti scris.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875/920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-76200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sunt copil, eu sunt copil,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Domnul meu iubesc,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(:Cât voi trăi,:) 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El vreau să-L vestesc.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875/920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6366</TotalTime>
  <Words>96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1196</cp:revision>
  <dcterms:created xsi:type="dcterms:W3CDTF">2013-10-07T13:04:08Z</dcterms:created>
  <dcterms:modified xsi:type="dcterms:W3CDTF">2013-10-31T12:50:32Z</dcterms:modified>
  <cp:contentStatus>test</cp:contentStatus>
</cp:coreProperties>
</file>