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 noapte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-762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noapte, toate-au adormit!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Întreaga mea făptură a înmărmurit,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 nemărginitul cer, cel presărat cu mii de stele!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mister, e noapte, totu-i liniştit!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zefirul nu adie printre flori.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păsările s-au pitit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-762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2000" b="1" dirty="0" smtClean="0">
                <a:solidFill>
                  <a:srgbClr val="FFDD4B"/>
                </a:solidFill>
                <a:latin typeface="Georgia" pitchFamily="18" charset="0"/>
              </a:rPr>
              <a:t>continuare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 lor ascunzători.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noapte adu tuturor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pace sfântă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îngerul cel păzitor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conducă înspre calea, înspre calea lui Isus.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6375</TotalTime>
  <Words>73</Words>
  <Application>Microsoft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1197</cp:revision>
  <dcterms:created xsi:type="dcterms:W3CDTF">2013-10-07T13:04:08Z</dcterms:created>
  <dcterms:modified xsi:type="dcterms:W3CDTF">2013-10-31T13:00:15Z</dcterms:modified>
  <cp:contentStatus>test</cp:contentStatus>
</cp:coreProperties>
</file>