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3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Frumoasă-i primăvara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-762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(:Frumoasă-i primăvara,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zori şi până seara,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Natura o admir,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Natura-ntreagă o admir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.:)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frumos anotimp!:)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prin cântec mereu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bunul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-762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(:Privesc câmpia verde,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Ce-ndepărtări se pierde,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recunosc uşor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Dumnezeul Creator.:)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frumos anotimp!:)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Măriţi prin cântec mereu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bunul Dumnezeu!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6377</TotalTime>
  <Words>84</Words>
  <Application>Microsoft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1198</cp:revision>
  <dcterms:created xsi:type="dcterms:W3CDTF">2013-10-07T13:04:08Z</dcterms:created>
  <dcterms:modified xsi:type="dcterms:W3CDTF">2013-10-31T13:02:14Z</dcterms:modified>
  <cp:contentStatus>test</cp:contentStatus>
</cp:coreProperties>
</file>