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Sus, pe-o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creangă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pom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pe-o creangă de pom,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sus, colo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ceva frumos de tot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sus, colo sus.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un cuib mic drăgălaş,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Frumuşel v-apropiaţi,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Vedeţi cuibul drăgălaş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pe creanga de pom.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sunt trei pui,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în cuib, stau în cuib.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Mama lor e lângă ei,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cuib, lângă cuib.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n-o speriaţi, copii,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strigaţi că va fugi,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Liniştiţi plecaţi, copii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cuibul cu pui!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de-o fi noaptea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Vai de ei, vai de ei!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Vântul rece va sufla,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Vai de ei, vai de ei!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s-o-ngriji de pui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în vârful pomului,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asprimea vântului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va fi noaptea rea?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e Tatăl ceresc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 tot, vede tot.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El toţi se-adăpostesc,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Ştie tot, ştie tot.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veghează peste noi,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Ştie puii: un, doi, trei;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iubim acum şi noi,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Tatăl ceresc.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6380</TotalTime>
  <Words>213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1200</cp:revision>
  <dcterms:created xsi:type="dcterms:W3CDTF">2013-10-07T13:04:08Z</dcterms:created>
  <dcterms:modified xsi:type="dcterms:W3CDTF">2013-10-31T13:04:53Z</dcterms:modified>
  <cp:contentStatus>test</cp:contentStatus>
</cp:coreProperties>
</file>