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Domnu-i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iubirea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882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Domnu-i iubirea ce mântuieşte,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Domnu-i iubirea, El m-a iubit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Deci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zic înc-o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dată: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Domnu-i iubirea, El m-a iubit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Zăceam în lanţul nelegiuirii,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Zăceam într-ânsul, făr’ ajutor…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Deci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zic înc-o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dată: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Domnu-i iubirea, El m-a iubit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Mi-a dat pe Fiul, Fiu al măririi,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Mi-a dat pe Fiul ca salvator!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Deci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zic înc-o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dată: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Domnu-i iubirea, El m-a iubit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Evanghelie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El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mă cheamă,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al Său sânge să fiu scăpat!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Deci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zic înc-o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dată: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Domnu-i iubirea, El m-a iubit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6436</TotalTime>
  <Words>91</Words>
  <Application>Microsoft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1208</cp:revision>
  <dcterms:created xsi:type="dcterms:W3CDTF">2013-10-07T13:04:08Z</dcterms:created>
  <dcterms:modified xsi:type="dcterms:W3CDTF">2013-10-31T14:01:06Z</dcterms:modified>
  <cp:contentStatus>test</cp:contentStatus>
</cp:coreProperties>
</file>