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Mulţumiţi lui Dumnezeu!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883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Mulţumiţi lui Dumnezeu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bun 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Suflete, tresaltă vesel deci!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Grijile azvârle, cântă, spune: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(:„Bunătatea Lui durează-n veci!”:)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Israel, popor de moştenire,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credinţă uimit să te pleci,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să cânţi săltând de fericire: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(:„Bunătatea Lui durează-n veci!”:)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voi preoţi în odăjdii sfinte,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 e-n Isus, nu-n forme reci;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Preamăriţi pe singurul Părinte,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(:„Bunătatea Lui durează-n veci!”:)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De te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temi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de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Domnu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-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oricând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oriunde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Dacă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numai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Lui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supus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te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pleci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Orice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-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ar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zice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Satan, tu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răspunde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:</a:t>
            </a: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(:„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Bunătatea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Lui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durează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-n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veci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!”:)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6450</TotalTime>
  <Words>113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1210</cp:revision>
  <dcterms:created xsi:type="dcterms:W3CDTF">2013-10-07T13:04:08Z</dcterms:created>
  <dcterms:modified xsi:type="dcterms:W3CDTF">2013-10-31T20:25:58Z</dcterms:modified>
  <cp:contentStatus>test</cp:contentStatus>
</cp:coreProperties>
</file>