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Amicul cel mai bun </a:t>
            </a:r>
            <a:b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 cer 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884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Amicul cel mai bun în cer 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pe pământ amicii-s rari;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crezi oricui iubirea-şi cere,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Expus eşti la primejdii mari.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De-aceea-am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zis-o şi-o mai zic: 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Isus e cel mai bun amic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omul este nestatornic;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nicicând nu-i schimbător.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şi când cad, El foarte dornic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grabă-mi vine-n ajutor. 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De-aceea-am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zis-o şi-o mai zic: 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Isus e cel mai bun amic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lume mulţi îşi vând iubirea,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Cui dă mai mult ca la mezat;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te-a lovit nefericirea,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Prietenii te-au şi lăsat. 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De-aceea-am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zis-o şi-o mai zic: 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Isus e cel mai bun amic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dete jertfă pentru mine,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încă eu vrăjmaş I-eram;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M-aştept trădat de orişicine,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în Isus credinţă am.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De-aceea-am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zis-o şi-o mai zic: 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Isus e cel mai bun amic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6451</TotalTime>
  <Words>187</Words>
  <Application>Microsoft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1211</cp:revision>
  <dcterms:created xsi:type="dcterms:W3CDTF">2013-10-07T13:04:08Z</dcterms:created>
  <dcterms:modified xsi:type="dcterms:W3CDTF">2013-10-31T20:27:32Z</dcterms:modified>
  <cp:contentStatus>test</cp:contentStatus>
</cp:coreProperties>
</file>