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fii cu noi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veci de veci!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Sfatul Tău să ne reţină,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Turma Ta să se menţină,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stăm,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mereu să stăm!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aripa Ta ne ţine,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dă a vieţii pâine,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stăm,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mereu să stăm!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Norii grei de se ridică,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Stând cu Tine nu ni-e frică,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stăm,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mereu să stăm!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să nu se stingă,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Încercări să nu ne-nvingă,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stăm,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mereu să stăm!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6453</TotalTime>
  <Words>284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1212</cp:revision>
  <dcterms:created xsi:type="dcterms:W3CDTF">2013-10-07T13:04:08Z</dcterms:created>
  <dcterms:modified xsi:type="dcterms:W3CDTF">2013-10-31T20:29:08Z</dcterms:modified>
  <cp:contentStatus>test</cp:contentStatus>
</cp:coreProperties>
</file>