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Hristos, Eroul, a vorbit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Hristos, Eroul, a vorbit: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„Spuneţi în lume c-am vestit,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în curând Eu voi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Regatu-Mi a-ntocmi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(:Ce frumos va fi atunci!:)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vino în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al Tău Eden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Morţii cei drepţi vor învia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sus la cer se vor ’nălţa;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Satan va sta ne’ncetat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mie de-ani legat.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(:Ce frumos va fi atunci!:)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vino în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al Tău Eden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Oraşul sfânt se va vedea,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cei nedrepţi se vor scula,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să-şi primească plata lor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foc mistuitor.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(:Ce frumos va fi atunci!:)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vino în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al Tău Eden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Paradis vom fi cu toţi,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cei ferice şi cei drepţi;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 şi moarte va-nceta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Tată-n casa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(:Ce frumos va fi atunci!:)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vino în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al Tău Eden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6455</TotalTime>
  <Words>212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1213</cp:revision>
  <dcterms:created xsi:type="dcterms:W3CDTF">2013-10-07T13:04:08Z</dcterms:created>
  <dcterms:modified xsi:type="dcterms:W3CDTF">2013-10-31T20:30:38Z</dcterms:modified>
  <cp:contentStatus>test</cp:contentStatus>
</cp:coreProperties>
</file>