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3" r:id="rId3"/>
    <p:sldId id="274" r:id="rId4"/>
    <p:sldId id="27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Din rădăcina vie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889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610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rădăcina vie Mlădiţa răsări,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scris a fost să fie,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Biblia grăi.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floare ca de vis,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noaptea cea târzie,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cerul ne-a deschis.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889/920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0"/>
            <a:ext cx="7620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Această floare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dulce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mireasmă răspândi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Lumină ne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aduse,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neguri străluci.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om şi Dumnezeu,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Dureri poate s-alunge,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Păcatul hâd şi greu.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889/920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76400" y="0"/>
            <a:ext cx="74676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valea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întristării,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condu-ne spre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palat,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largu-nseninării,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cerul minunat!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Acolo vrem să fim,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rugile cântării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Tine Te mărim!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889/920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6487</TotalTime>
  <Words>43</Words>
  <Application>Microsoft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1218</cp:revision>
  <dcterms:created xsi:type="dcterms:W3CDTF">2013-10-07T13:04:08Z</dcterms:created>
  <dcterms:modified xsi:type="dcterms:W3CDTF">2013-10-31T21:03:24Z</dcterms:modified>
  <cp:contentStatus>test</cp:contentStatus>
</cp:coreProperties>
</file>