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 sfinte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şi-ndurate!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890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 sfinte şi-ndurate,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Umiliţi noi Te rugăm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ierţi de-orice păcate,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spre Tine ne-ndreptăm.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Tu ne eşti Părinte,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Părinte să ne cerţi;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când Te rugăm, Preasfinte,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Cu-ndurare să ne ierţi.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fă-ne blânzi întruna,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iertători şi buni,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merităm cununa,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Ce-ai promis-o din străbuni.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6489</TotalTime>
  <Words>88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1219</cp:revision>
  <dcterms:created xsi:type="dcterms:W3CDTF">2013-10-07T13:04:08Z</dcterms:created>
  <dcterms:modified xsi:type="dcterms:W3CDTF">2013-10-31T21:04:48Z</dcterms:modified>
  <cp:contentStatus>test</cp:contentStatus>
</cp:coreProperties>
</file>