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Apă cristalină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Apă cristalină, din izvor curat,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din ceruri, dulce nectar azurat,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şirui prin luncă, prin poieni, păduri,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dai vieţii forţa şi-ntregii naturi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flori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frumoase,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seceriş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bogat,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Fructe dulci,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gustoase,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unde-ai udat.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 este pustiul, flori n-au răsărit,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om şi plantă nu te-au absorbit.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taverne joase, în chef şi festin,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bea spre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venin.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Banii-şi bea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mintea,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bând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şi lichior.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bem numai apă, din rece izvor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0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Saltă-izvorul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fluviul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curge lin,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 clocoteşte în al ei bazin,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Murmurul de ape e un cânt duios,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Apa e-al vieţii nectar delicios!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6494</TotalTime>
  <Words>81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1222</cp:revision>
  <dcterms:created xsi:type="dcterms:W3CDTF">2013-10-07T13:04:08Z</dcterms:created>
  <dcterms:modified xsi:type="dcterms:W3CDTF">2013-10-31T21:10:26Z</dcterms:modified>
  <cp:contentStatus>test</cp:contentStatus>
</cp:coreProperties>
</file>