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3" r:id="rId3"/>
    <p:sldId id="274" r:id="rId4"/>
    <p:sldId id="27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Să păzesc, Isuse-nvaţă-mă, Legea 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894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0"/>
            <a:ext cx="8458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păzesc, Isuse-nvaţă-mă,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Legea Ta, Legea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Voia-Ţi sfântă vreau să-ndeplinesc,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Tu-mi poţi ajuta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Vreau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fiu-n veci al Tău,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Să-Ţi urmez în veci doresc.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Vreau în veci, Ţie-n veci,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Numai Ţie să-Ţi servesc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894/920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0"/>
            <a:ext cx="8458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Bani, mărire nu mă fericesc,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folos, ce folos,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Dacă-n viaţă n-am vrut să primesc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Isus Hristos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!…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Vreau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fiu-n veci al Tău,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Să-Ţi urmez în veci doresc.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Vreau în veci, Ţie-n veci,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Numai Ţie să-Ţi servesc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894/920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0"/>
            <a:ext cx="8458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Renunţ la tot ce e trecător;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Numai Tu, numai Tu,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să-mi fii, în toate, Protector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Mângâietor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Vreau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fiu-n veci al Tău,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Să-Ţi urmez în veci doresc.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Vreau în veci, Ţie-n veci,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Numai Ţie să-Ţi servesc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894/920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6496</TotalTime>
  <Words>176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1223</cp:revision>
  <dcterms:created xsi:type="dcterms:W3CDTF">2013-10-07T13:04:08Z</dcterms:created>
  <dcterms:modified xsi:type="dcterms:W3CDTF">2013-10-31T21:12:00Z</dcterms:modified>
  <cp:contentStatus>test</cp:contentStatus>
</cp:coreProperties>
</file>