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Biruitorul va primi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guste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 va primi să guste,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lemnul vieţii, cel din Paradis;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cel’lalt capăt al cărării-nguste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Uimit va zice: Aievea e sau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vis?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mărire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Afar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 din fire,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(:Drept moştenire,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L-aşteaptă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 n-are să se teamă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doua moarte-n chin a celor răi,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Ci-n veac de veac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seamă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felul cum a dus Isus pe-ai Săi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suferinţă: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biruinţă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(:La biruinţă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 condus.:)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 va mânca din mana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pâinea vieţii-ascunse în Hristos.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Şi-aceia căror asta le-este hrana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Primi-vor şi un nume nou, frumos.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Ăst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mare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taină, pare: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ştie-oricare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său.:)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Biruitorul, stând până la urmă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săvârşiri de fapte ce nu pier,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Stăpân pe neamuri, tocmai ca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turmă,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le va paşte cu toiag de fier.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sfărâmate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 cu toate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Aste regate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Slugi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rău.:)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 va primi veşminte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totul albe, ’n care poate sta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nunta Miel’lui cu-alte feţe sfinte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celor scrişi de Miel în cartea Sa.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pune,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adune,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încunune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Biruitoru-ajunge-va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stâlp în templul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servim;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Şi-atunci pe el trei nume se vor scrie: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Tatăl, Isus, Noul Ierusalim.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Oh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ce bogată,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răsplată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Primeşti de-odată,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Intrând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porţi!:)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 va ședea’n mărire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Pe-acelaşi tron cu-Isus,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dreapta Lui,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cum şi Domnul, tot prin pătimire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A-’nvins şi stă la dreapta Tatălui.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domnie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ţie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vecie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mângâieri.:)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Doamne-ajută-mi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biruinţă!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Vrăjmaşii-s mulţi, iar eu slăbit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Satana, lumea, multa suferinţă,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M-au copleşit!… Grăbeşte!…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pot!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Mi-ajuţi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ştiu bine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Să-nving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pe-oricine: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Înving prin Tine,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dai puteri!:)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ro-RO" sz="1800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URI </a:t>
            </a: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6510</TotalTime>
  <Words>188</Words>
  <Application>Microsoft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1225</cp:revision>
  <dcterms:created xsi:type="dcterms:W3CDTF">2013-10-07T13:04:08Z</dcterms:created>
  <dcterms:modified xsi:type="dcterms:W3CDTF">2013-10-31T21:26:21Z</dcterms:modified>
  <cp:contentStatus>test</cp:contentStatus>
</cp:coreProperties>
</file>