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Varsă-Ţi marea bunătate!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Varsă-Ţi marea bunătate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noi, cei adunaţi,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Spală-ne de răutate,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Fă-ne, Doamne, umiliţi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Ajută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predicarea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S-aducă rod însutit,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binecuvântarea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ne-ai făgăduit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Mergi cu noi, scumpe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al nostru protector,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Hrană, viaţă, sănătate,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dat îndestulător.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Ajută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predicarea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S-aducă rod însutit,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binecuvântarea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ne-ai făgăduit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Guvernează-ne Tu,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din noi un templu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du pe căi curate,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veşnicu-Ţi Cuvânt!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Ajută ca predicarea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S-aducă rod însutit,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binecuvântarea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Tu ne-ai făgăduit!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6526</TotalTime>
  <Words>136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1231</cp:revision>
  <dcterms:created xsi:type="dcterms:W3CDTF">2013-10-07T13:04:08Z</dcterms:created>
  <dcterms:modified xsi:type="dcterms:W3CDTF">2013-10-31T21:42:34Z</dcterms:modified>
  <cp:contentStatus>test</cp:contentStatus>
</cp:coreProperties>
</file>