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Ah, Doamne,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ia din pieptul meu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902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Doamne, ia din pieptul meu,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Ia-mi pofta rea şi gândul rău.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 dă-mi Tu cu prisos,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m-asemăn lui Hristos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Tine când mă las condus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totul când Îţi sunt supus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Tu eşti mai mult mărit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eu mă simt mai fericit.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inimă curată-mi dă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plin de Spirit Sfânt mă fă,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voia Ta să-ndeplinesc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etern să Te servesc!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Credinţa-ajută-mi să păstrez,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drumul sfânt să Te urmez;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timp şi-n orice loc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să nu dau ’napoi deloc!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bunul lucru început 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Deplin să fie-n noi făcut;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oameni noi pe-un nou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să putem fi, Tată sfânt!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6531</TotalTime>
  <Words>160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1232</cp:revision>
  <dcterms:created xsi:type="dcterms:W3CDTF">2013-10-07T13:04:08Z</dcterms:created>
  <dcterms:modified xsi:type="dcterms:W3CDTF">2013-10-31T21:47:07Z</dcterms:modified>
  <cp:contentStatus>test</cp:contentStatus>
</cp:coreProperties>
</file>