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	Lăsaţi lămpile acum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ardă!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Lăsaţi lămpile acum să ardă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rugă privegheaţi!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cu candela împodobită,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întâmpinaţi!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Isus vă zice!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că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duce de cea 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pământul Său cel sfânt.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Lepădaţi plăceri şi răutate,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Satana-nfuriat,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drumul drept vă poate-abate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le-aţi fi lepădat!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Isus vă zice!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că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duce de cea 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pământul Său cel sfânt.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Rugăciuni, glas de sfântă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chemare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Îi adresaţi,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Care-n Ghetsimani în prosternare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Vă-arătă cum să luptaţi!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Isus vă zice!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că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duce de cea 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pământul Său cel sfânt.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 şi ţineţi sfânta Lege,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toate s-au făcut,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mărirea va purcede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Cel făr’ de 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Isus vă zice!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Privegheaţi, că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duce de cea 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pământul Său cel sfânt.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6537</TotalTime>
  <Words>173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1234</cp:revision>
  <dcterms:created xsi:type="dcterms:W3CDTF">2013-10-07T13:04:08Z</dcterms:created>
  <dcterms:modified xsi:type="dcterms:W3CDTF">2013-11-01T06:41:06Z</dcterms:modified>
  <cp:contentStatus>test</cp:contentStatus>
</cp:coreProperties>
</file>