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3" r:id="rId3"/>
    <p:sldId id="274" r:id="rId4"/>
    <p:sldId id="27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Prin rugă totul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se-mplineşte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905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0"/>
            <a:ext cx="8229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rugă totul se-mplineşte,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ce e nobil pe pământ!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ea de-a pururi izvorăşte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voie bună şi Duh Sfânt.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rugă mamele închină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Copilul lor lui Dumnezeu,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Dorind ca binele să vină,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prunc să-l apere de rău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905/920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0"/>
            <a:ext cx="8229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rugă tânăru-şi îndreaptă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Privirea către ceruri, sus,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unde el cu dor aşteaptă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Semnul iubirii lui Isus.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rugă biruit-a Domnul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lume plină de păcat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 îndreptat-o către tronul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Lui Dumnezeu cel îndurat.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905/920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0"/>
            <a:ext cx="8229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rugă-apostolii pornit-au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împlinească lucrul lor,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gând şi-n cugete uniţi,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Au fost lumină tuturor.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rugă afli vindecare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răni grozave şi păcat,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Deci roagă-te fără-ncetare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Şi-astfel vei fi pe veci salvat.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905/920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6539</TotalTime>
  <Words>147</Words>
  <Application>Microsoft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1235</cp:revision>
  <dcterms:created xsi:type="dcterms:W3CDTF">2013-10-07T13:04:08Z</dcterms:created>
  <dcterms:modified xsi:type="dcterms:W3CDTF">2013-11-01T06:42:47Z</dcterms:modified>
  <cp:contentStatus>test</cp:contentStatus>
</cp:coreProperties>
</file>