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7" r:id="rId6"/>
    <p:sldId id="276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Agăţat de sfânta cruce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Agăţat de sfânta cruce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Deznădejdii cătam leac,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păcat să nu m-apuce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Rob duşmanul cel din veac!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puteam şti cum se face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Că-ndoiala tot venea: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nu-mi aducea pace,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zadarnică părea.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răbdare! Nu-n zadar 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cruce cazi zdrobit: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Dându-ţi pacea negreşit!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N-am rămas mult lângă cruce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Chinuit de îndoieli: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îţi aduce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scumpe mângâieri.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cânt eu cu tristeţe,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de cruce azi m-agăţ: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poate să mă-nveţe,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Isus să mă răsfăţ!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răbdare! Nu-n zadar 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cruce cazi zdrobit: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Dându-ţi pacea negreşit!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povară fără tihnă,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fricos, mă îndoiam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grăbit, cătam odihnă,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nu o cunoşteam.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azi ştiu ce fel se face,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Că-ndoiala-i ia pe-ăi drepţi: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Domnu-oricând ţi-aduce pace,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De-ai răbdare să-L aştepţi!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răbdare! Nu-n zadar 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cruce cazi zdrobit: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Domnu-aude Şi-ţi răspunde,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Dându-ţi pacea negreşit!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6541</TotalTime>
  <Words>226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1236</cp:revision>
  <dcterms:created xsi:type="dcterms:W3CDTF">2013-10-07T13:04:08Z</dcterms:created>
  <dcterms:modified xsi:type="dcterms:W3CDTF">2013-11-01T06:45:04Z</dcterms:modified>
  <cp:contentStatus>test</cp:contentStatus>
</cp:coreProperties>
</file>