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n-aş avea în Domnul mângâiere…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907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0"/>
            <a:ext cx="7924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n-aş avea în Domnul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mângâiere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Aici, în a durerii tristă vale,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nu mi-ar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 putere,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N-ar fi scăpare!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noaptea lumii,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rătăcind,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m-aş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pierde,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pe oriunde-aş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merge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şi-aş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n-aş găsi iubire-aşa deplină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e 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De-aceea-Ţi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mulţumesc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suflet, Doamne,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Tu din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legământ,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membru m-ai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primit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Ta obşte,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trupu-Ţi sfânt!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0"/>
            <a:ext cx="80772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Legea Ta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ajută-mi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umblu,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vei veni Tu iarăşi în mărire: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voi fi cu Tine pe vecie,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fericire!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907/920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6545</TotalTime>
  <Words>50</Words>
  <Application>Microsoft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1237</cp:revision>
  <dcterms:created xsi:type="dcterms:W3CDTF">2013-10-07T13:04:08Z</dcterms:created>
  <dcterms:modified xsi:type="dcterms:W3CDTF">2013-11-01T06:48:58Z</dcterms:modified>
  <cp:contentStatus>test</cp:contentStatus>
</cp:coreProperties>
</file>