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Iubit-ai, Doamne, întreaga omenire…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Iubit-ai, Doamne, întreaga omenire,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Încât ai dat jertfă pe Fiul Tău;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Fiul Tău, blând şi plin de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s-o salveze din mreaja celui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dară a noastră rugăciune,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Condu-ne Tu pasul pe drumul 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Ca, săvârşind veşnic tot fapte bune,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izgonim astfel pe Satan înfrânt!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Uită-ne, Doamne,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păcatele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grele,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care, Tată, am păcătuit,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Iartă-ne Tu, Doamne, de cele rele,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cu gândirea, cu fapt-am săvârşit!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Ţie, cerescule Părinte,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Ţie, că-n veci ne-ai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mulţumim,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6549</TotalTime>
  <Words>118</Words>
  <Application>Microsoft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1238</cp:revision>
  <dcterms:created xsi:type="dcterms:W3CDTF">2013-10-07T13:04:08Z</dcterms:created>
  <dcterms:modified xsi:type="dcterms:W3CDTF">2013-11-01T06:52:20Z</dcterms:modified>
  <cp:contentStatus>test</cp:contentStatus>
</cp:coreProperties>
</file>