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11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ro-RO" sz="4800" b="1" dirty="0" smtClean="0">
                <a:solidFill>
                  <a:schemeClr val="bg1"/>
                </a:solidFill>
                <a:latin typeface="Georgia" pitchFamily="18" charset="0"/>
              </a:rPr>
              <a:t>Aş vrea să duc în lume 	pacea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910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duc în lume pacea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Iubire între cei ce se urăsc,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Iertare unde-i plânsă inima,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Credinţă-n cei ce se-ndoiesc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Revarsă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, Doamne, Duhul Tău bogat,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mângâi cum şi Tu m-ai mângâiat,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 simtă lumea harul Tău întreg,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 cei neînţeleşi să-i înţeleg!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duc în lume pacea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Cuvântul plin de har dumnezeiesc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toţi cei însetaţi să poată bea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Din Tine, sfânt Izvor ceresc!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Revarsă,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Speranţe să se-aprindă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Ta s-alunge noaptea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toţi cei trişti să cânte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0"/>
            <a:ext cx="91440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Aş vrea să duc în lume pacea Ta,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Putere celor care obosesc,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Să-mi dau şi eu, ca Tine, viaţa mea,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M-ascund în Tine, să trăiesc!</a:t>
            </a:r>
          </a:p>
          <a:p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Revarsă,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Doamne,</a:t>
            </a:r>
            <a:endParaRPr lang="en-US" altLang="ro-RO" sz="40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4000" dirty="0" smtClean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Duhul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Tău cel Sfânt,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Speranţe să se-aprindă pe pământ,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Lumina Ta s-alunge noaptea grea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toţi cei trişti să cânte slava Ta!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910/920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6552</TotalTime>
  <Words>155</Words>
  <Application>Microsoft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1240</cp:revision>
  <dcterms:created xsi:type="dcterms:W3CDTF">2013-10-07T13:04:08Z</dcterms:created>
  <dcterms:modified xsi:type="dcterms:W3CDTF">2013-11-01T06:56:11Z</dcterms:modified>
  <cp:contentStatus>test</cp:contentStatus>
</cp:coreProperties>
</file>