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78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Domnu-n curând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912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-76200"/>
            <a:ext cx="87630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Domnu-n curând Se coboară pe nor,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să-Şi adune pe al Său popor,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Ce-a aşteptat răsplătiri de nespus,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După cum promis-a la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toţi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Isus!</a:t>
            </a: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Tare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răsună pe-acest pământ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Vestea că Domnul da, vine-n cu-rând!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Azi toţi să strige cu dor şi avânt: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„Vino, Doamne, să ne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iei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Tine-n curând!”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-76200"/>
            <a:ext cx="8763000" cy="667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Sori, lună, stele, cu toate vestesc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 în curând vine Prinţul ceresc,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tot pământul e doară suspin,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Iar cei răi curajul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pierd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sunt doar în chin.</a:t>
            </a: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Tare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răsună pe-acest pământ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Vestea că Domnul da, vine-n cu-rând!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Azi toţi să strige cu dor şi avânt: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„Vino, Doamne, să ne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iei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Tine-n curând!”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-76200"/>
            <a:ext cx="8763000" cy="667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Dar pentru drepţi bucurii se vestesc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cu mult dor ei spre ceruri privesc!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Fiţi pregătiţi într-un spirit şi-un gând,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Căci Isus pe-acest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pământ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coboară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curând!</a:t>
            </a: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Tare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răsună pe-acest pământ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Vestea că Domnul da, vine-n cu-rând!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Azi toţi să strige cu dor şi avânt: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„Vino, Doamne, să ne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iei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Tine-n curând!”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6558</TotalTime>
  <Words>102</Words>
  <Application>Microsoft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1242</cp:revision>
  <dcterms:created xsi:type="dcterms:W3CDTF">2013-10-07T13:04:08Z</dcterms:created>
  <dcterms:modified xsi:type="dcterms:W3CDTF">2013-11-01T07:01:17Z</dcterms:modified>
  <cp:contentStatus>test</cp:contentStatus>
</cp:coreProperties>
</file>