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Ziua cea mare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 aşa de-aproape!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915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-76200"/>
            <a:ext cx="87630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ziua cea mare e atât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de-aproape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Cum poţi să dormi, moştenitor ceresc?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Scoală curând, armătura ţi-o pune,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ieşi să-ntâmpini cortejul regesc!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-76200"/>
            <a:ext cx="8763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Fiu al luminii, de ce să mai pregeţi?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Cât te îmbie divinul Isus!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Deci scoală grabnic, căci Mirele vine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Înconjurat de îngerii de 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-76200"/>
            <a:ext cx="8763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Vezi cum suspină o lume pierdută,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Geme de teama de ce va urma…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I-auzi, se-aude al cerului vuiet,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Grăbeşte, vino, şi nu ezita!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-76200"/>
            <a:ext cx="8763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Fugi de dorinţele lumii deşarte,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fumu-n aer se pierd, ca un vânt,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Rupe cătuşa ce vrerea-ţi desparte,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Biruie fiara cea de pe pământ.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-76200"/>
            <a:ext cx="87630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Păstrează-ţi ochiul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numai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Aşteaptă gloria Celui Preamărit.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Vezi cum străluce lumina pe dealuri,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Încă puţin şi vei fi mântuit!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6564</TotalTime>
  <Words>132</Words>
  <Application>Microsoft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1245</cp:revision>
  <dcterms:created xsi:type="dcterms:W3CDTF">2013-10-07T13:04:08Z</dcterms:created>
  <dcterms:modified xsi:type="dcterms:W3CDTF">2013-11-01T07:07:59Z</dcterms:modified>
  <cp:contentStatus>test</cp:contentStatus>
</cp:coreProperties>
</file>