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altLang="ro-RO" sz="4800" b="1" dirty="0" smtClean="0">
                <a:solidFill>
                  <a:schemeClr val="bg1"/>
                </a:solidFill>
                <a:latin typeface="Georgia" pitchFamily="18" charset="0"/>
              </a:rPr>
              <a:t>Zi de Sabat, zi de har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918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5239"/>
            <a:ext cx="76962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Zi de Sabat, zi de har,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Din al cerului altar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Iei lumină și splendoare,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Veșnice izvoare…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Tatăl care te-a zidit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Fie pururi preamărit!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5239"/>
            <a:ext cx="76962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Zi de Sabat, dar ceresc,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Azi în tine m-odihnesc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Și mă-nchin cu bucurie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Azi și-n veșnicie;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Trup și suflet, tot ce sunt,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Tatălui cel bun și sfânt!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5239"/>
            <a:ext cx="76962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Zi de Sabat, dar bogat,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Ești sigiliu de-Mpărat,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Sfântă zi de sărbătoare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Pentru mic și mare!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Cel ce lumea a creat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Fie binecuvântat!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6575</TotalTime>
  <Words>116</Words>
  <Application>Microsoft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1248</cp:revision>
  <dcterms:created xsi:type="dcterms:W3CDTF">2013-10-07T13:04:08Z</dcterms:created>
  <dcterms:modified xsi:type="dcterms:W3CDTF">2013-11-01T07:18:51Z</dcterms:modified>
  <cp:contentStatus>test</cp:contentStatus>
</cp:coreProperties>
</file>