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0F6DC-23D8-41D3-B29D-9C65B8E9B844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02D6B-83E7-4116-BEF0-592BC6597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036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02D6B-83E7-4116-BEF0-592BC65975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98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MVP </a:t>
            </a:r>
            <a:r>
              <a:rPr lang="zh-CN" altLang="en-US" dirty="0" smtClean="0"/>
              <a:t>最小可行产品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02D6B-83E7-4116-BEF0-592BC65975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626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02D6B-83E7-4116-BEF0-592BC65975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17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2AB3-3FEF-4670-89EE-57BC65E924FA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70A-D12D-460D-A604-AA61106C1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58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2AB3-3FEF-4670-89EE-57BC65E924FA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70A-D12D-460D-A604-AA61106C1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8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2AB3-3FEF-4670-89EE-57BC65E924FA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70A-D12D-460D-A604-AA61106C1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71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2AB3-3FEF-4670-89EE-57BC65E924FA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70A-D12D-460D-A604-AA61106C1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31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2AB3-3FEF-4670-89EE-57BC65E924FA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70A-D12D-460D-A604-AA61106C1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37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2AB3-3FEF-4670-89EE-57BC65E924FA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70A-D12D-460D-A604-AA61106C1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80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2AB3-3FEF-4670-89EE-57BC65E924FA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70A-D12D-460D-A604-AA61106C1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86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2AB3-3FEF-4670-89EE-57BC65E924FA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70A-D12D-460D-A604-AA61106C1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2AB3-3FEF-4670-89EE-57BC65E924FA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70A-D12D-460D-A604-AA61106C1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03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2AB3-3FEF-4670-89EE-57BC65E924FA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70A-D12D-460D-A604-AA61106C1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2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2AB3-3FEF-4670-89EE-57BC65E924FA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8C70A-D12D-460D-A604-AA61106C1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0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C2AB3-3FEF-4670-89EE-57BC65E924FA}" type="datetimeFigureOut">
              <a:rPr lang="zh-CN" altLang="en-US" smtClean="0"/>
              <a:t>2018/7/2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8C70A-D12D-460D-A604-AA61106C1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20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oamliu/Gaz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3.%09https:/garagehackbox.azurewebsites.net/hackathons/1214/projects/7138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凝眸</a:t>
            </a:r>
            <a:r>
              <a:rPr lang="zh-CN" altLang="zh-CN" dirty="0" smtClean="0"/>
              <a:t>：视频</a:t>
            </a:r>
            <a:r>
              <a:rPr lang="zh-CN" altLang="en-US" dirty="0"/>
              <a:t>处理</a:t>
            </a:r>
            <a:r>
              <a:rPr lang="zh-CN" altLang="zh-CN" dirty="0" smtClean="0"/>
              <a:t>云</a:t>
            </a:r>
            <a:r>
              <a:rPr lang="zh-CN" altLang="zh-CN" dirty="0"/>
              <a:t>服</a:t>
            </a:r>
            <a:r>
              <a:rPr lang="zh-CN" altLang="zh-CN" dirty="0" smtClean="0"/>
              <a:t>务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Gaze</a:t>
            </a:r>
            <a:r>
              <a:rPr lang="zh-CN" altLang="zh-CN" dirty="0"/>
              <a:t>：</a:t>
            </a:r>
            <a:r>
              <a:rPr lang="en-US" altLang="zh-CN" dirty="0"/>
              <a:t>a scalable service for live video analytics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43996" y="5934670"/>
            <a:ext cx="3248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 smtClean="0"/>
              <a:t>Hackathon 2018</a:t>
            </a:r>
            <a:r>
              <a:rPr lang="zh-CN" altLang="en-US" dirty="0" smtClean="0"/>
              <a:t>项目推介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微软云计算与人工智能事业部 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刘杨于</a:t>
            </a:r>
            <a:r>
              <a:rPr lang="en-US" altLang="zh-CN" dirty="0" smtClean="0"/>
              <a:t>7/6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314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Gaze (</a:t>
            </a:r>
            <a:r>
              <a:rPr lang="zh-CN" altLang="zh-CN" dirty="0" smtClean="0"/>
              <a:t>凝眸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可扩展的</a:t>
            </a:r>
            <a:r>
              <a:rPr lang="zh-CN" altLang="zh-CN" dirty="0" smtClean="0"/>
              <a:t>视频</a:t>
            </a:r>
            <a:r>
              <a:rPr lang="zh-CN" altLang="en-US" dirty="0" smtClean="0"/>
              <a:t>处理</a:t>
            </a:r>
            <a:r>
              <a:rPr lang="zh-CN" altLang="zh-CN" dirty="0" smtClean="0"/>
              <a:t>云服务</a:t>
            </a:r>
            <a:endParaRPr lang="en-US" altLang="zh-CN" dirty="0" smtClean="0"/>
          </a:p>
          <a:p>
            <a:r>
              <a:rPr lang="en-US" altLang="zh-CN" u="sng" dirty="0">
                <a:hlinkClick r:id="rId3"/>
              </a:rPr>
              <a:t>https://github.com/foamliu/Gaze</a:t>
            </a:r>
            <a:endParaRPr lang="zh-CN" altLang="zh-CN" dirty="0"/>
          </a:p>
          <a:p>
            <a:r>
              <a:rPr lang="zh-CN" altLang="en-US" dirty="0" smtClean="0"/>
              <a:t>项目链接：</a:t>
            </a:r>
            <a:r>
              <a:rPr lang="en-US" altLang="zh-CN" dirty="0" smtClean="0">
                <a:hlinkClick r:id="rId4"/>
              </a:rPr>
              <a:t>link</a:t>
            </a:r>
            <a:endParaRPr lang="en-US" altLang="zh-CN" dirty="0" smtClean="0"/>
          </a:p>
          <a:p>
            <a:r>
              <a:rPr lang="zh-CN" altLang="en-US" dirty="0" smtClean="0"/>
              <a:t>设计原则：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框</a:t>
            </a:r>
            <a:r>
              <a:rPr lang="zh-CN" altLang="en-US" dirty="0" smtClean="0"/>
              <a:t>架思维：</a:t>
            </a:r>
            <a:r>
              <a:rPr lang="zh-CN" altLang="en-US" dirty="0" smtClean="0"/>
              <a:t>分离</a:t>
            </a:r>
            <a:r>
              <a:rPr lang="zh-CN" altLang="en-US" dirty="0" smtClean="0"/>
              <a:t>框架与开发者代码 </a:t>
            </a:r>
            <a:r>
              <a:rPr lang="en-US" altLang="zh-CN" dirty="0" smtClean="0"/>
              <a:t>(dev code)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视</a:t>
            </a:r>
            <a:r>
              <a:rPr lang="zh-CN" altLang="en-US" dirty="0" smtClean="0"/>
              <a:t>频处理即服务：容器化运作 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operationalization</a:t>
            </a:r>
            <a:r>
              <a:rPr lang="en-US" altLang="zh-CN" sz="1800" dirty="0" smtClean="0"/>
              <a:t>)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可伸</a:t>
            </a:r>
            <a:r>
              <a:rPr lang="zh-CN" altLang="en-US" dirty="0" smtClean="0"/>
              <a:t>缩性：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n"/>
            </a:pPr>
            <a:r>
              <a:rPr lang="zh-CN" altLang="en-US" dirty="0" smtClean="0"/>
              <a:t>视频流数量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n"/>
            </a:pPr>
            <a:r>
              <a:rPr lang="zh-CN" altLang="en-US" dirty="0"/>
              <a:t>计算</a:t>
            </a:r>
            <a:r>
              <a:rPr lang="zh-CN" altLang="en-US" dirty="0" smtClean="0"/>
              <a:t>图复杂性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8643815" y="2094523"/>
            <a:ext cx="1789722" cy="4767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Edge Detection</a:t>
            </a:r>
            <a:endParaRPr lang="zh-CN" alt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8643814" y="2563447"/>
            <a:ext cx="1789723" cy="4767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Person Tracking</a:t>
            </a:r>
            <a:endParaRPr lang="zh-CN" alt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8643815" y="3040186"/>
            <a:ext cx="1789722" cy="4767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…</a:t>
            </a:r>
            <a:endParaRPr lang="zh-CN" altLang="en-US" sz="1400" dirty="0"/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7865396" y="2801817"/>
            <a:ext cx="778418" cy="104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86978" y="2086295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组件</a:t>
            </a:r>
            <a:endParaRPr lang="en-US" altLang="zh-CN" dirty="0" smtClean="0"/>
          </a:p>
          <a:p>
            <a:r>
              <a:rPr lang="en-US" altLang="zh-CN" dirty="0" smtClean="0"/>
              <a:t>(components)</a:t>
            </a:r>
            <a:endParaRPr lang="zh-CN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8643814" y="4307497"/>
            <a:ext cx="1789722" cy="4767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行</a:t>
            </a:r>
            <a:r>
              <a:rPr lang="zh-CN" altLang="en-US" sz="1400" dirty="0" smtClean="0"/>
              <a:t>人计数</a:t>
            </a:r>
            <a:endParaRPr lang="zh-CN" alt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8643813" y="4776421"/>
            <a:ext cx="1789723" cy="4767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通缉犯检测</a:t>
            </a:r>
            <a:endParaRPr lang="zh-CN" alt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8643814" y="5253160"/>
            <a:ext cx="1789722" cy="4767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…</a:t>
            </a:r>
            <a:endParaRPr lang="zh-CN" altLang="en-US" sz="1400" dirty="0"/>
          </a:p>
        </p:txBody>
      </p:sp>
      <p:cxnSp>
        <p:nvCxnSpPr>
          <p:cNvPr id="15" name="Straight Arrow Connector 14"/>
          <p:cNvCxnSpPr>
            <a:endCxn id="13" idx="1"/>
          </p:cNvCxnSpPr>
          <p:nvPr/>
        </p:nvCxnSpPr>
        <p:spPr>
          <a:xfrm>
            <a:off x="7889702" y="4182453"/>
            <a:ext cx="754111" cy="83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77642" y="4988391"/>
            <a:ext cx="939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计算图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(graph)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158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zh-CN" altLang="en-US" dirty="0" smtClean="0"/>
              <a:t>图可视化：</a:t>
            </a:r>
            <a:endParaRPr lang="en-US" altLang="zh-CN" dirty="0" smtClean="0"/>
          </a:p>
          <a:p>
            <a:r>
              <a:rPr lang="zh-CN" altLang="en-US" dirty="0"/>
              <a:t>几</a:t>
            </a:r>
            <a:r>
              <a:rPr lang="zh-CN" altLang="en-US" dirty="0" smtClean="0"/>
              <a:t>行代码即可运行：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1" name="Picture 2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092" y="365125"/>
            <a:ext cx="34385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image0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633" y="3201254"/>
            <a:ext cx="8686801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544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</a:t>
            </a:r>
            <a:r>
              <a:rPr lang="zh-CN" altLang="en-US" dirty="0" smtClean="0"/>
              <a:t>统架构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030" y="1872518"/>
            <a:ext cx="5060724" cy="4351338"/>
          </a:xfrm>
        </p:spPr>
        <p:txBody>
          <a:bodyPr/>
          <a:lstStyle/>
          <a:p>
            <a:r>
              <a:rPr lang="en-US" altLang="zh-CN" dirty="0" smtClean="0"/>
              <a:t>Kubernetes</a:t>
            </a:r>
            <a:r>
              <a:rPr lang="zh-CN" altLang="en-US" dirty="0" smtClean="0"/>
              <a:t>调度计算资源</a:t>
            </a:r>
            <a:endParaRPr lang="en-US" altLang="zh-CN" dirty="0" smtClean="0"/>
          </a:p>
          <a:p>
            <a:r>
              <a:rPr lang="en-US" altLang="zh-CN" dirty="0" err="1" smtClean="0"/>
              <a:t>Gstreamer</a:t>
            </a:r>
            <a:r>
              <a:rPr lang="zh-CN" altLang="en-US" dirty="0" smtClean="0"/>
              <a:t>：视频流处理</a:t>
            </a:r>
            <a:endParaRPr lang="en-US" altLang="zh-CN" dirty="0" smtClean="0"/>
          </a:p>
          <a:p>
            <a:r>
              <a:rPr lang="en-US" altLang="zh-CN" dirty="0" err="1" smtClean="0"/>
              <a:t>OpenCV</a:t>
            </a:r>
            <a:r>
              <a:rPr lang="zh-CN" altLang="en-US" dirty="0" smtClean="0"/>
              <a:t>：图像处理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97544"/>
            <a:ext cx="4438613" cy="31492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663" y="550796"/>
            <a:ext cx="6147062" cy="609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3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欢迎加入！</a:t>
            </a:r>
            <a:endParaRPr lang="zh-CN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非你莫属， 舍你其谁！</a:t>
            </a:r>
            <a:endParaRPr lang="zh-CN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350" y="719016"/>
            <a:ext cx="3848100" cy="5276850"/>
          </a:xfrm>
          <a:prstGeom prst="rect">
            <a:avLst/>
          </a:prstGeom>
        </p:spPr>
      </p:pic>
      <p:pic>
        <p:nvPicPr>
          <p:cNvPr id="1026" name="Picture 2" descr="Image result for you are wan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1" y="280988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69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229</Words>
  <Application>Microsoft Office PowerPoint</Application>
  <PresentationFormat>Widescreen</PresentationFormat>
  <Paragraphs>37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Wingdings</vt:lpstr>
      <vt:lpstr>Office Theme</vt:lpstr>
      <vt:lpstr>凝眸：视频处理云服务</vt:lpstr>
      <vt:lpstr>Gaze (凝眸)</vt:lpstr>
      <vt:lpstr>DEMO</vt:lpstr>
      <vt:lpstr>系统架构</vt:lpstr>
      <vt:lpstr>欢迎加入！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凝眸：智能视频云服务</dc:title>
  <dc:creator>Yang Liu</dc:creator>
  <cp:lastModifiedBy>Yang Liu</cp:lastModifiedBy>
  <cp:revision>16</cp:revision>
  <dcterms:created xsi:type="dcterms:W3CDTF">2018-07-02T07:27:18Z</dcterms:created>
  <dcterms:modified xsi:type="dcterms:W3CDTF">2018-07-02T09:03:20Z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2018-07-02T07:29:18.3335665Z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