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4" r:id="rId6"/>
    <p:sldId id="265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1E79-F267-4F31-8E1E-23ED36CD800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ACEF-0A8A-43B4-AC2A-A02817D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highly optimized GPU implementation and 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unoptimized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single-core CPU implementation.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2A33-85F7-4F44-BB4E-EAA8A1766E5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1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 exploration and demo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Time-insensitive inferencing is okay in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 as of today.</a:t>
            </a:r>
          </a:p>
          <a:p>
            <a:r>
              <a:rPr lang="en-US" altLang="zh-CN" dirty="0" smtClean="0"/>
              <a:t>Going forward K8s and GPU are the keys.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Industry &amp; Scenarios</a:t>
            </a:r>
            <a:endParaRPr lang="zh-CN" altLang="en-US" dirty="0" smtClean="0"/>
          </a:p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Operationalization &amp; Tooling</a:t>
            </a:r>
          </a:p>
        </p:txBody>
      </p:sp>
      <p:sp>
        <p:nvSpPr>
          <p:cNvPr id="4" name="Oval 3"/>
          <p:cNvSpPr/>
          <p:nvPr/>
        </p:nvSpPr>
        <p:spPr>
          <a:xfrm>
            <a:off x="8190524" y="2696307"/>
            <a:ext cx="1375507" cy="13833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AI</a:t>
            </a:r>
            <a:endParaRPr lang="zh-CN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957653" y="1583347"/>
            <a:ext cx="1922585" cy="8362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Industry &amp; Scenarios</a:t>
            </a:r>
            <a:endParaRPr lang="zh-CN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866571" y="1583347"/>
            <a:ext cx="1922585" cy="8362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15884" y="4456926"/>
            <a:ext cx="1922585" cy="8362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66572" y="4456926"/>
            <a:ext cx="1922585" cy="8362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Operationalization &amp; Tooling</a:t>
            </a:r>
          </a:p>
        </p:txBody>
      </p:sp>
      <p:sp>
        <p:nvSpPr>
          <p:cNvPr id="14" name="Right Arrow 13"/>
          <p:cNvSpPr/>
          <p:nvPr/>
        </p:nvSpPr>
        <p:spPr>
          <a:xfrm rot="2786814">
            <a:off x="7780283" y="2504765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Arrow 14"/>
          <p:cNvSpPr/>
          <p:nvPr/>
        </p:nvSpPr>
        <p:spPr>
          <a:xfrm rot="18734351">
            <a:off x="7864435" y="4022176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Arrow 15"/>
          <p:cNvSpPr/>
          <p:nvPr/>
        </p:nvSpPr>
        <p:spPr>
          <a:xfrm rot="7945348">
            <a:off x="9299808" y="2511314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 rot="13371583">
            <a:off x="9240759" y="4031129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7985" cy="4351338"/>
          </a:xfrm>
        </p:spPr>
        <p:txBody>
          <a:bodyPr/>
          <a:lstStyle/>
          <a:p>
            <a:r>
              <a:rPr lang="en-US" altLang="zh-CN" dirty="0" err="1" smtClean="0"/>
              <a:t>IoT</a:t>
            </a:r>
            <a:r>
              <a:rPr lang="en-US" altLang="zh-CN" dirty="0" smtClean="0"/>
              <a:t> -&gt; connectivity -&gt; Data</a:t>
            </a:r>
          </a:p>
          <a:p>
            <a:r>
              <a:rPr lang="en-US" altLang="zh-CN" dirty="0" smtClean="0"/>
              <a:t>Videos + images = 85% data</a:t>
            </a:r>
          </a:p>
          <a:p>
            <a:endParaRPr lang="en-US" altLang="zh-CN" dirty="0"/>
          </a:p>
          <a:p>
            <a:r>
              <a:rPr lang="en-US" altLang="zh-CN" dirty="0" smtClean="0"/>
              <a:t>Demo1: </a:t>
            </a:r>
          </a:p>
          <a:p>
            <a:pPr lvl="1"/>
            <a:r>
              <a:rPr lang="en-US" altLang="zh-CN" dirty="0" smtClean="0"/>
              <a:t>Bring live video stream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Pose estimation &amp; recognition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75" y="1606631"/>
            <a:ext cx="488538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 DL models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Image:</a:t>
            </a:r>
          </a:p>
          <a:p>
            <a:pPr lvl="2"/>
            <a:r>
              <a:rPr lang="en-US" altLang="zh-CN" dirty="0" smtClean="0"/>
              <a:t>Chest X-ray</a:t>
            </a:r>
          </a:p>
          <a:p>
            <a:pPr lvl="2"/>
            <a:r>
              <a:rPr lang="en-US" altLang="zh-CN" dirty="0" smtClean="0"/>
              <a:t>Face recognition</a:t>
            </a:r>
          </a:p>
          <a:p>
            <a:pPr lvl="2"/>
            <a:r>
              <a:rPr lang="en-US" altLang="zh-CN" dirty="0" smtClean="0"/>
              <a:t>Car recognition</a:t>
            </a:r>
            <a:endParaRPr lang="en-US" altLang="zh-CN" dirty="0"/>
          </a:p>
          <a:p>
            <a:pPr lvl="1"/>
            <a:r>
              <a:rPr lang="en-US" altLang="zh-CN" dirty="0" smtClean="0"/>
              <a:t>Audio:</a:t>
            </a:r>
          </a:p>
          <a:p>
            <a:pPr lvl="2"/>
            <a:r>
              <a:rPr lang="en-US" altLang="zh-CN" dirty="0" smtClean="0"/>
              <a:t>TTS (text to speech)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Demo2: </a:t>
            </a:r>
          </a:p>
          <a:p>
            <a:pPr lvl="1"/>
            <a:r>
              <a:rPr lang="en-US" altLang="zh-CN" dirty="0" smtClean="0"/>
              <a:t>Bring AI models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classification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CNN: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83706"/>
            <a:ext cx="3206994" cy="13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8" y="107946"/>
            <a:ext cx="2998459" cy="6750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8" y="3967901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6" y="1500602"/>
            <a:ext cx="3169467" cy="22747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142" y="18861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142" y="39813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011" y="1886166"/>
            <a:ext cx="2762250" cy="681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4" y="4301929"/>
            <a:ext cx="2776538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912" y="90900"/>
            <a:ext cx="4173429" cy="15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Speech Synthesis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976" cy="4351338"/>
          </a:xfrm>
        </p:spPr>
        <p:txBody>
          <a:bodyPr/>
          <a:lstStyle/>
          <a:p>
            <a:r>
              <a:rPr lang="en-US" altLang="zh-CN" dirty="0" smtClean="0"/>
              <a:t>Statistical parametric model: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End-to-end model: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76" y="1825625"/>
            <a:ext cx="71818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76" y="4001294"/>
            <a:ext cx="5058086" cy="2725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62" y="3623652"/>
            <a:ext cx="1883508" cy="18185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690708" y="3787775"/>
            <a:ext cx="1266092" cy="87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90708" y="4861169"/>
            <a:ext cx="1266092" cy="50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194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Training: GPU is key.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Inference: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vary by workloads.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500ms for image </a:t>
            </a:r>
            <a:r>
              <a:rPr lang="en-US" altLang="zh-CN" sz="2200" dirty="0" err="1" smtClean="0"/>
              <a:t>recog</a:t>
            </a:r>
            <a:r>
              <a:rPr lang="en-US" altLang="zh-CN" sz="2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Not necessary for existing speech WL.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Key for complex models or real-time scenarios.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5175"/>
              </p:ext>
            </p:extLst>
          </p:nvPr>
        </p:nvGraphicFramePr>
        <p:xfrm>
          <a:off x="3821724" y="1825625"/>
          <a:ext cx="8127999" cy="4060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26654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98450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1293912"/>
                    </a:ext>
                  </a:extLst>
                </a:gridCol>
              </a:tblGrid>
              <a:tr h="35203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Stack DS13_V2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DLVM NC12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Task1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model on MNIST (</a:t>
                      </a:r>
                      <a:r>
                        <a:rPr lang="en-US" altLang="zh-CN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1099.2181s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201.2000s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x5.46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Task2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 model(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tacotron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for speech synthesis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x7.5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Task3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ResNet-101 </a:t>
                      </a:r>
                      <a:r>
                        <a:rPr lang="en-US" altLang="zh-CN" sz="1600" dirty="0" smtClean="0"/>
                        <a:t>on FER-2013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14:50:26 per epoch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26:17 </a:t>
                      </a:r>
                      <a:r>
                        <a:rPr lang="en-US" altLang="zh-CN" sz="1600" dirty="0" smtClean="0"/>
                        <a:t>per epoch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1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X33.9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4465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1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20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Operationalization &amp; Tooling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Speech team is providing TTS/SR capacity to local customers.</a:t>
            </a:r>
          </a:p>
          <a:p>
            <a:r>
              <a:rPr lang="en-US" altLang="zh-CN" dirty="0" smtClean="0"/>
              <a:t>Speech TTS/SR service deployment is based on Docker/ Kubernetes: (a) create a cluster, b) helm chart deploy Docker).</a:t>
            </a:r>
          </a:p>
          <a:p>
            <a:r>
              <a:rPr lang="en-US" altLang="zh-CN" dirty="0" smtClean="0"/>
              <a:t>Speech recognize/synthesis services today can operate without GPU, but next-gen models are much more computation-intensive.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8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284</Words>
  <Application>Microsoft Office PowerPoint</Application>
  <PresentationFormat>Widescreen</PresentationFormat>
  <Paragraphs>85</Paragraphs>
  <Slides>10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AI exploration and demo</vt:lpstr>
      <vt:lpstr>Agenda</vt:lpstr>
      <vt:lpstr>Data</vt:lpstr>
      <vt:lpstr>Models</vt:lpstr>
      <vt:lpstr>Image classification models</vt:lpstr>
      <vt:lpstr>ResNet</vt:lpstr>
      <vt:lpstr>Speech Synthesis Model</vt:lpstr>
      <vt:lpstr>Learning</vt:lpstr>
      <vt:lpstr>Operationalization &amp; Tooling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exploration and demo</dc:title>
  <dc:creator>Yang Liu</dc:creator>
  <cp:lastModifiedBy>Yang Liu</cp:lastModifiedBy>
  <cp:revision>40</cp:revision>
  <dcterms:created xsi:type="dcterms:W3CDTF">2018-04-28T02:00:42Z</dcterms:created>
  <dcterms:modified xsi:type="dcterms:W3CDTF">2018-04-28T08:36:03Z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2018-04-28T02:00:52.3544407Z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