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B</a:t>
            </a:r>
            <a:r>
              <a:rPr b="1" sz="3000" lang="en-US" smtClean="0">
                <a:solidFill>
                  <a:schemeClr val="accent1">
                    <a:lumMod val="75000"/>
                  </a:schemeClr>
                </a:solidFill>
                <a:latin typeface="Arial"/>
                <a:cs typeface="Arial"/>
              </a:rPr>
              <a:t>E</a:t>
            </a:r>
            <a:r>
              <a:rPr b="1" sz="3000" lang="en-US" smtClean="0">
                <a:solidFill>
                  <a:schemeClr val="accent1">
                    <a:lumMod val="75000"/>
                  </a:schemeClr>
                </a:solidFill>
                <a:latin typeface="Arial"/>
                <a:cs typeface="Arial"/>
              </a:rPr>
              <a:t>L</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J</a:t>
            </a:r>
            <a:r>
              <a:rPr b="1" sz="3000" lang="en-US" smtClean="0">
                <a:solidFill>
                  <a:schemeClr val="accent1">
                    <a:lumMod val="75000"/>
                  </a:schemeClr>
                </a:solidFill>
                <a:latin typeface="Arial"/>
                <a:cs typeface="Arial"/>
              </a:rPr>
              <a:t>O</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L</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N</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2024-04-03T16:51:56Z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b944ba82b773480ea4f89e7eb0b34076</vt:lpwstr>
  </property>
</Properties>
</file>