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5" r:id="rId4"/>
    <p:sldId id="290" r:id="rId5"/>
    <p:sldId id="285" r:id="rId6"/>
    <p:sldId id="291" r:id="rId7"/>
    <p:sldId id="292" r:id="rId8"/>
    <p:sldId id="280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46"/>
    <a:srgbClr val="84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18"/>
    <p:restoredTop sz="91221"/>
  </p:normalViewPr>
  <p:slideViewPr>
    <p:cSldViewPr snapToGrid="0">
      <p:cViewPr varScale="1">
        <p:scale>
          <a:sx n="115" d="100"/>
          <a:sy n="115" d="100"/>
        </p:scale>
        <p:origin x="7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49C0-832D-B897-9C46-FD0C483A7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0A5D-04E3-03AC-6B45-6F74CCFE4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9786-DA33-3727-CFD2-8418813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8D8C-13F0-50E8-85A1-1D99F6CC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C237-715F-102D-E178-28B8C50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D9B-258A-6D7A-3092-30D1AF0B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B4BA-0410-3F30-6D5D-D811E7A5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B2A5-FA2A-483A-09CD-B13B839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4C53-357C-5677-25E7-0AD0003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58D3-99B1-C390-68AE-870BB2A2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5B3EE-2F3C-92CC-3359-3407C54E9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F358-650A-764F-DB46-3CDB48D0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DD7E-C3CD-4B5E-CAB7-D44F839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B91-F983-319A-3988-2564109B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5A79-B539-CA84-10A1-2AC1E967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2CE9-E352-3ADE-1EC0-EA45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57CA-5D0A-3BFD-5813-6C5E5B2A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6CA8-6E8A-993E-0207-0B38951D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FCED-3F1F-3203-F0A2-B7432154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F7D4-7A49-5D03-6DCE-FA27C22A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47F4-E67F-36B2-3770-39A41DAC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2414-1DF5-298F-DD88-A94AFEA0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DC6E-8C38-65FF-D792-C7F704F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0E47-931E-658D-033F-1CA19449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C253-D0C6-0E17-CADB-7C152D5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511-D05C-5A89-EDA3-0B728C7A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A0B8-4768-D63D-D56B-D914BAFA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B84E-2AFF-983B-904E-B4D57A4A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C5E8-CBBC-4108-40F6-1F486226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9059-9E79-F127-D715-1557754A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7EDA8-0B33-6B7D-96B0-DDDCEE71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572C-B88C-2FC5-1111-8EB93BF5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BFAE-68AE-C0E6-D189-EED0CE25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CF65-B027-3271-6856-338268D45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2BB4-7E9C-9A0C-99BA-91C9AD5C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97F00-3A75-D703-7873-A2BD0150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2C444-2411-6B9B-5AC6-2E39931E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F07A1-B260-3937-7E7D-AF6B4CAC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84A94-74ED-5ED6-45CF-893C0021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54B1-735F-E23F-FBA0-AF4A70B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4CE21-3382-2FA8-F823-7F74616E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A3C80-089B-B1AA-0B1F-DDAF607D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07EA-0721-EE50-BD83-AD86E73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D015-0F8C-500C-5982-C5C3E39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680B-FE13-D52F-FE7C-FFA93533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92851-4AFC-4E49-9B10-AEA10E9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6586-20BE-90B9-1600-410704D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4B0C-9EE5-E3ED-FEF8-521DBF41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0CC6-88B4-CD66-F0B8-7650F9F7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D51C-85F4-5198-D69E-375A189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A2A10-21C7-255C-F038-DB8046BB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45A2-B106-C935-75D2-D62CFC97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26C2-7004-2FFB-7427-F77AE0A0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E4FF5-5093-EF2D-81B9-4E0630B5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5246A-1B00-15C9-2705-FD627A311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C82F-41B6-02E6-DA7C-F1B5976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413A-C1B4-C8B0-85BD-E50AEAFD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5125-628B-F241-4CDB-F2EFA792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1B3B7-5212-C885-07A7-4ED25DD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A39F-FAC5-4E9D-7ACF-BFABAED2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0FB1-7D84-3A33-03C4-D41EEDEF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2908-0694-0243-BB0A-C52BF3894205}" type="datetimeFigureOut">
              <a:rPr lang="en-US" smtClean="0"/>
              <a:t>1/12/25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9209-BFF9-394C-8686-D1EBACF2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1A78-BC70-C6CF-B818-F55BB442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F7126-0DEB-E112-1678-CAF72A5D03CB}"/>
              </a:ext>
            </a:extLst>
          </p:cNvPr>
          <p:cNvSpPr/>
          <p:nvPr/>
        </p:nvSpPr>
        <p:spPr>
          <a:xfrm>
            <a:off x="465221" y="336884"/>
            <a:ext cx="11261558" cy="5799221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343E5E-2FED-BF23-7786-85C56DB7C73B}"/>
              </a:ext>
            </a:extLst>
          </p:cNvPr>
          <p:cNvGrpSpPr/>
          <p:nvPr/>
        </p:nvGrpSpPr>
        <p:grpSpPr>
          <a:xfrm>
            <a:off x="2273967" y="2141618"/>
            <a:ext cx="1080000" cy="1502526"/>
            <a:chOff x="2273967" y="2466474"/>
            <a:chExt cx="1080000" cy="15025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FD4705-A56D-A3CE-8975-B8517B58DCF2}"/>
                </a:ext>
              </a:extLst>
            </p:cNvPr>
            <p:cNvGrpSpPr/>
            <p:nvPr/>
          </p:nvGrpSpPr>
          <p:grpSpPr>
            <a:xfrm>
              <a:off x="2273967" y="2889000"/>
              <a:ext cx="1080000" cy="1080000"/>
              <a:chOff x="2562726" y="2334125"/>
              <a:chExt cx="1440000" cy="144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33FC2-C263-F690-9327-B804024F27D7}"/>
                  </a:ext>
                </a:extLst>
              </p:cNvPr>
              <p:cNvSpPr/>
              <p:nvPr/>
            </p:nvSpPr>
            <p:spPr>
              <a:xfrm>
                <a:off x="2562726" y="2334125"/>
                <a:ext cx="1440000" cy="1440000"/>
              </a:xfrm>
              <a:prstGeom prst="ellipse">
                <a:avLst/>
              </a:prstGeom>
              <a:solidFill>
                <a:srgbClr val="2172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Icon - file type - Excel Vector Icons free download in SVG, PNG Format">
                <a:extLst>
                  <a:ext uri="{FF2B5EF4-FFF2-40B4-BE49-F238E27FC236}">
                    <a16:creationId xmlns:a16="http://schemas.microsoft.com/office/drawing/2014/main" id="{8FF80BFE-D638-996C-40BC-E20898EE2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558" y="2608957"/>
                <a:ext cx="890337" cy="890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C711A1-3E82-B097-24D8-2BF968098A86}"/>
                </a:ext>
              </a:extLst>
            </p:cNvPr>
            <p:cNvSpPr txBox="1"/>
            <p:nvPr/>
          </p:nvSpPr>
          <p:spPr>
            <a:xfrm>
              <a:off x="2401034" y="2466474"/>
              <a:ext cx="8258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500" b="1" i="0" u="none" strike="noStrike">
                  <a:solidFill>
                    <a:srgbClr val="21724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勉強</a:t>
              </a:r>
              <a:endParaRPr lang="en-US" sz="2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A1E8F1-6941-842B-F042-CAAA56CFC2F8}"/>
              </a:ext>
            </a:extLst>
          </p:cNvPr>
          <p:cNvSpPr txBox="1"/>
          <p:nvPr/>
        </p:nvSpPr>
        <p:spPr>
          <a:xfrm>
            <a:off x="3416969" y="2526631"/>
            <a:ext cx="75159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2B39B-5359-D1B7-E737-7A7ECB338B97}"/>
              </a:ext>
            </a:extLst>
          </p:cNvPr>
          <p:cNvSpPr txBox="1"/>
          <p:nvPr/>
        </p:nvSpPr>
        <p:spPr>
          <a:xfrm>
            <a:off x="3416969" y="3244516"/>
            <a:ext cx="3871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Visual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Pivot Charts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D52E9-6473-102E-A9D7-7B833FD18BC7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7FA70-A781-36A0-82BB-59ACE1246259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3AF021-3738-CB31-25C5-BA89F0D58E44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FE6044-BAC1-9671-E30F-84F3FCB4AEAF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A3466FFA-4E55-D68E-E1F7-A86E78BD3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5592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0F9D1-C43C-A944-9A43-4C61059B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1E7C5-8BF0-09AA-8C4B-5EC20C29A03B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F5E64C-D74B-F79F-23F9-32BFA8B1D3FE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AF3310-460D-9B18-AF3F-A45F273AC797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D46FFD-A80E-4585-026A-08D0474E7661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44A7CD-F0D1-261D-395B-BC84B2B2AD8B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A2CFF3D1-AE9E-2CCF-F3CB-0373B926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C8D91A-D423-940A-95EA-CEFB1DD293D7}"/>
              </a:ext>
            </a:extLst>
          </p:cNvPr>
          <p:cNvSpPr txBox="1"/>
          <p:nvPr/>
        </p:nvSpPr>
        <p:spPr>
          <a:xfrm>
            <a:off x="296780" y="1183105"/>
            <a:ext cx="10590960" cy="1420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Apa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Buat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mini Dashboards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19429-D6B6-B58E-FA8D-7E0E813D87AA}"/>
              </a:ext>
            </a:extLst>
          </p:cNvPr>
          <p:cNvSpPr txBox="1"/>
          <p:nvPr/>
        </p:nvSpPr>
        <p:spPr>
          <a:xfrm>
            <a:off x="308809" y="553454"/>
            <a:ext cx="2258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62FC2-6BE8-78EF-91E9-1928DB94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42444-83C0-0608-D3C6-F16554008192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33DCF6-A25E-49E5-A1A6-711A282DE00A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7642D5-77BB-FBC2-042F-A2CFC0897448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DE6739-7056-2252-3E3F-D1F308382249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4CF22-DC89-5FED-0772-FB206C087658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EA9E45D6-3CD9-686A-9C80-16C3D1A1A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4C60464-0EAC-67EC-EEBF-21BCE4E88A18}"/>
              </a:ext>
            </a:extLst>
          </p:cNvPr>
          <p:cNvSpPr txBox="1"/>
          <p:nvPr/>
        </p:nvSpPr>
        <p:spPr>
          <a:xfrm>
            <a:off x="308809" y="553454"/>
            <a:ext cx="386195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itu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13C552-4893-99B9-BC5B-4030514DD692}"/>
              </a:ext>
            </a:extLst>
          </p:cNvPr>
          <p:cNvSpPr txBox="1"/>
          <p:nvPr/>
        </p:nvSpPr>
        <p:spPr>
          <a:xfrm>
            <a:off x="416212" y="1150134"/>
            <a:ext cx="8571671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aggregated data (Pivot Table)</a:t>
            </a:r>
          </a:p>
        </p:txBody>
      </p:sp>
      <p:pic>
        <p:nvPicPr>
          <p:cNvPr id="1026" name="Picture 2" descr="Rainbow Coloured Shredded Tissue">
            <a:extLst>
              <a:ext uri="{FF2B5EF4-FFF2-40B4-BE49-F238E27FC236}">
                <a16:creationId xmlns:a16="http://schemas.microsoft.com/office/drawing/2014/main" id="{6A5D0B68-7D8D-6F9B-C1F2-01888F030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180" y="1862254"/>
            <a:ext cx="2129882" cy="212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51C911-5BF6-44BA-8792-9E028EBAA920}"/>
              </a:ext>
            </a:extLst>
          </p:cNvPr>
          <p:cNvSpPr txBox="1"/>
          <p:nvPr/>
        </p:nvSpPr>
        <p:spPr>
          <a:xfrm>
            <a:off x="334436" y="3978826"/>
            <a:ext cx="233070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Disaggregated Data 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(Individual)</a:t>
            </a:r>
          </a:p>
        </p:txBody>
      </p:sp>
      <p:sp>
        <p:nvSpPr>
          <p:cNvPr id="14" name="Chevron 13">
            <a:extLst>
              <a:ext uri="{FF2B5EF4-FFF2-40B4-BE49-F238E27FC236}">
                <a16:creationId xmlns:a16="http://schemas.microsoft.com/office/drawing/2014/main" id="{F2A36FD0-A2CE-3765-FA0C-ACE4F26A76E0}"/>
              </a:ext>
            </a:extLst>
          </p:cNvPr>
          <p:cNvSpPr/>
          <p:nvPr/>
        </p:nvSpPr>
        <p:spPr>
          <a:xfrm>
            <a:off x="4025590" y="2442116"/>
            <a:ext cx="680224" cy="869796"/>
          </a:xfrm>
          <a:prstGeom prst="chevron">
            <a:avLst/>
          </a:prstGeom>
          <a:solidFill>
            <a:srgbClr val="217246"/>
          </a:solidFill>
          <a:ln>
            <a:solidFill>
              <a:srgbClr val="2172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8" name="Picture 4" descr="Shredded Paper, 500 gms, Gift Wrapping Paper Shreds, Paper Grass, Paper  Shreds for Gift Packing, DIY">
            <a:extLst>
              <a:ext uri="{FF2B5EF4-FFF2-40B4-BE49-F238E27FC236}">
                <a16:creationId xmlns:a16="http://schemas.microsoft.com/office/drawing/2014/main" id="{7E3A8E66-47B0-FF7B-0D92-EC08C117A8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0" b="3439"/>
          <a:stretch/>
        </p:blipFill>
        <p:spPr bwMode="auto">
          <a:xfrm>
            <a:off x="5642517" y="1846532"/>
            <a:ext cx="2486722" cy="24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43444ED-672E-E44A-79B1-6CC06DDA0B98}"/>
              </a:ext>
            </a:extLst>
          </p:cNvPr>
          <p:cNvSpPr txBox="1"/>
          <p:nvPr/>
        </p:nvSpPr>
        <p:spPr>
          <a:xfrm>
            <a:off x="8244368" y="1700259"/>
            <a:ext cx="2594617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 Data 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(Grouping)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F79105D-8BA8-2D09-BE4A-DA0717020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158534"/>
              </p:ext>
            </p:extLst>
          </p:nvPr>
        </p:nvGraphicFramePr>
        <p:xfrm>
          <a:off x="2489201" y="4187695"/>
          <a:ext cx="1703658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1829">
                  <a:extLst>
                    <a:ext uri="{9D8B030D-6E8A-4147-A177-3AD203B41FA5}">
                      <a16:colId xmlns:a16="http://schemas.microsoft.com/office/drawing/2014/main" val="2566990183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718645052"/>
                    </a:ext>
                  </a:extLst>
                </a:gridCol>
              </a:tblGrid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4281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9453936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190625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15584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1175617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3F22389D-A063-D71D-F1D8-20413E642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882086"/>
              </p:ext>
            </p:extLst>
          </p:nvPr>
        </p:nvGraphicFramePr>
        <p:xfrm>
          <a:off x="8384479" y="2845831"/>
          <a:ext cx="257717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057">
                  <a:extLst>
                    <a:ext uri="{9D8B030D-6E8A-4147-A177-3AD203B41FA5}">
                      <a16:colId xmlns:a16="http://schemas.microsoft.com/office/drawing/2014/main" val="2566990183"/>
                    </a:ext>
                  </a:extLst>
                </a:gridCol>
                <a:gridCol w="859057">
                  <a:extLst>
                    <a:ext uri="{9D8B030D-6E8A-4147-A177-3AD203B41FA5}">
                      <a16:colId xmlns:a16="http://schemas.microsoft.com/office/drawing/2014/main" val="718645052"/>
                    </a:ext>
                  </a:extLst>
                </a:gridCol>
                <a:gridCol w="859057">
                  <a:extLst>
                    <a:ext uri="{9D8B030D-6E8A-4147-A177-3AD203B41FA5}">
                      <a16:colId xmlns:a16="http://schemas.microsoft.com/office/drawing/2014/main" val="2413649956"/>
                    </a:ext>
                  </a:extLst>
                </a:gridCol>
              </a:tblGrid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17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04281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53936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190625"/>
                  </a:ext>
                </a:extLst>
              </a:tr>
              <a:tr h="19729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915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9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6667D-3712-C8AB-7DA0-75B254574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113621-098C-1C78-233E-DD621C03CCA8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6973D-BA2C-C157-4F34-4E20BB2B3461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1F3F07-4DA6-2428-B16E-2E930A9E9100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BA0BFC-ED32-0156-F047-28F967344BCD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5A45A6-2A23-F5FC-621E-DCC23A0C5D1B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6EA586DF-923B-5144-3BF3-504257065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B867FA1-573C-A770-D1DC-147C4E52CCC4}"/>
              </a:ext>
            </a:extLst>
          </p:cNvPr>
          <p:cNvSpPr txBox="1"/>
          <p:nvPr/>
        </p:nvSpPr>
        <p:spPr>
          <a:xfrm>
            <a:off x="308809" y="553454"/>
            <a:ext cx="1744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Artinya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50CB1-FA34-631E-E64D-8055E5C9CF97}"/>
              </a:ext>
            </a:extLst>
          </p:cNvPr>
          <p:cNvSpPr txBox="1"/>
          <p:nvPr/>
        </p:nvSpPr>
        <p:spPr>
          <a:xfrm>
            <a:off x="367890" y="1380591"/>
            <a:ext cx="5352686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Disaggregated Data 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(Individual)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belum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kelompokkan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A303F1-0FFB-0953-44FD-341542CBCC2B}"/>
              </a:ext>
            </a:extLst>
          </p:cNvPr>
          <p:cNvSpPr txBox="1"/>
          <p:nvPr/>
        </p:nvSpPr>
        <p:spPr>
          <a:xfrm>
            <a:off x="6460173" y="1380591"/>
            <a:ext cx="3947632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Aggregated Data 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(Grouping)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yang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dikelompokkan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964025-1615-CEBD-BCA7-D57FDBDA6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356" y="2481766"/>
            <a:ext cx="4669263" cy="2815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8DB782-230A-A801-226B-CB4FB7E11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145" y="2321312"/>
            <a:ext cx="3915782" cy="1239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D73BE2-72C1-B236-45EF-5269C5C6C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5764" y="3564983"/>
            <a:ext cx="1963700" cy="10075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30DD01-64D1-7BE8-819E-3CCECD56B7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80914" y="3547947"/>
            <a:ext cx="17907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8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AA23-E028-F7E7-D205-71D7A4D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B5AF7-DA9F-797E-E821-F66DFCFDC544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5A4A8-055C-7AEC-B625-055CCB17BE54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5006D8-F7BE-6DEB-A7E9-54D7FF415F0F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C912A-E762-3088-9D46-47CC200E5AC3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D4AF6B-117B-50F5-7B70-1B75C8BA3E27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2FA33994-6BBB-D9AE-BAED-00C329730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DF705ED-5176-9655-F478-A6A7FF29C9C9}"/>
              </a:ext>
            </a:extLst>
          </p:cNvPr>
          <p:cNvSpPr txBox="1"/>
          <p:nvPr/>
        </p:nvSpPr>
        <p:spPr>
          <a:xfrm>
            <a:off x="308809" y="553454"/>
            <a:ext cx="5906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BE4EC-D6DF-24FC-FD49-D4A60F2B55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580" y="1351621"/>
            <a:ext cx="863600" cy="876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D5A280-8D83-0387-6C00-5EFE7846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5305" y="1516565"/>
            <a:ext cx="3719392" cy="38694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776965-9FCC-E141-BAAF-0C1F7C6516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89493" y="1999321"/>
            <a:ext cx="3535091" cy="2391109"/>
          </a:xfrm>
          <a:prstGeom prst="rect">
            <a:avLst/>
          </a:prstGeom>
        </p:spPr>
      </p:pic>
      <p:sp>
        <p:nvSpPr>
          <p:cNvPr id="19" name="Chevron 18">
            <a:extLst>
              <a:ext uri="{FF2B5EF4-FFF2-40B4-BE49-F238E27FC236}">
                <a16:creationId xmlns:a16="http://schemas.microsoft.com/office/drawing/2014/main" id="{F08B1112-2B59-E91E-2542-7DF02EBE91F6}"/>
              </a:ext>
            </a:extLst>
          </p:cNvPr>
          <p:cNvSpPr/>
          <p:nvPr/>
        </p:nvSpPr>
        <p:spPr>
          <a:xfrm>
            <a:off x="5430643" y="2765502"/>
            <a:ext cx="680224" cy="869796"/>
          </a:xfrm>
          <a:prstGeom prst="chevron">
            <a:avLst/>
          </a:prstGeom>
          <a:solidFill>
            <a:srgbClr val="217246"/>
          </a:solidFill>
          <a:ln>
            <a:solidFill>
              <a:srgbClr val="2172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531FAE0-C4D3-BC10-EDE4-6B29E90D9F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3930" y="1550020"/>
            <a:ext cx="1692755" cy="35906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4DDD6D-5D37-4DB2-46B4-9D92CA20C3FB}"/>
              </a:ext>
            </a:extLst>
          </p:cNvPr>
          <p:cNvSpPr txBox="1"/>
          <p:nvPr/>
        </p:nvSpPr>
        <p:spPr>
          <a:xfrm>
            <a:off x="903250" y="5421050"/>
            <a:ext cx="4627756" cy="416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Raw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16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endParaRPr lang="en-US" sz="16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BA55EA-CBF3-AD8A-E597-81C9C8BC9541}"/>
              </a:ext>
            </a:extLst>
          </p:cNvPr>
          <p:cNvSpPr txBox="1"/>
          <p:nvPr/>
        </p:nvSpPr>
        <p:spPr>
          <a:xfrm>
            <a:off x="6356194" y="4480631"/>
            <a:ext cx="3601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Mapping </a:t>
            </a:r>
            <a:r>
              <a:rPr lang="en-US" sz="16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16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kebutuhan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</a:t>
            </a:r>
            <a:r>
              <a:rPr lang="en-US" sz="16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16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muncul</a:t>
            </a:r>
            <a:endParaRPr lang="en-US" sz="16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9250A6E-E27A-463F-8B6F-86153327A714}"/>
              </a:ext>
            </a:extLst>
          </p:cNvPr>
          <p:cNvSpPr/>
          <p:nvPr/>
        </p:nvSpPr>
        <p:spPr>
          <a:xfrm>
            <a:off x="10069551" y="3947532"/>
            <a:ext cx="825190" cy="234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4543330-4ECC-F9A2-8920-A79932AA323E}"/>
              </a:ext>
            </a:extLst>
          </p:cNvPr>
          <p:cNvSpPr/>
          <p:nvPr/>
        </p:nvSpPr>
        <p:spPr>
          <a:xfrm>
            <a:off x="10924478" y="3943815"/>
            <a:ext cx="825190" cy="234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FEAD-D356-03A5-90C1-ADC0B3A2B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B4A87-0071-8CE3-4E32-108037B14740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A6EAE4-949E-F066-29D7-20ADFB74DEDC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293203-EDA0-3E52-9927-BD9771D70F7C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CF0D3BA-A9F4-6C76-5628-7C9958D1B4B2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A76BAD-96DE-7BC0-1EC7-E583F559C3DE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FFD9E6C0-D850-8989-F111-E44A101D8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CBE3C69-50B8-2D41-04C2-020E0EC1D3B5}"/>
              </a:ext>
            </a:extLst>
          </p:cNvPr>
          <p:cNvSpPr txBox="1"/>
          <p:nvPr/>
        </p:nvSpPr>
        <p:spPr>
          <a:xfrm>
            <a:off x="308809" y="553454"/>
            <a:ext cx="590687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PivotCharts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D62D5F1-08E7-757A-6EC4-36A2D2F7A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49" y="3649702"/>
            <a:ext cx="3535091" cy="23911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884C7E-1C0C-B179-F6AA-8F87D742251B}"/>
              </a:ext>
            </a:extLst>
          </p:cNvPr>
          <p:cNvSpPr txBox="1"/>
          <p:nvPr/>
        </p:nvSpPr>
        <p:spPr>
          <a:xfrm>
            <a:off x="4511942" y="1762969"/>
            <a:ext cx="5747180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Dinamis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diposisikan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row/column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berubah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pivot yang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3FDCEB-F337-35A2-6709-149E002144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205" y="1333192"/>
            <a:ext cx="3429103" cy="2067932"/>
          </a:xfrm>
          <a:prstGeom prst="rect">
            <a:avLst/>
          </a:prstGeom>
        </p:spPr>
      </p:pic>
      <p:sp>
        <p:nvSpPr>
          <p:cNvPr id="11" name="Chevron 10">
            <a:extLst>
              <a:ext uri="{FF2B5EF4-FFF2-40B4-BE49-F238E27FC236}">
                <a16:creationId xmlns:a16="http://schemas.microsoft.com/office/drawing/2014/main" id="{FBAD9612-0B22-FFD9-4EC1-B368E786E794}"/>
              </a:ext>
            </a:extLst>
          </p:cNvPr>
          <p:cNvSpPr/>
          <p:nvPr/>
        </p:nvSpPr>
        <p:spPr>
          <a:xfrm rot="5400000">
            <a:off x="1940312" y="3267306"/>
            <a:ext cx="680224" cy="869796"/>
          </a:xfrm>
          <a:prstGeom prst="chevron">
            <a:avLst/>
          </a:prstGeom>
          <a:solidFill>
            <a:srgbClr val="217246"/>
          </a:solidFill>
          <a:ln>
            <a:solidFill>
              <a:srgbClr val="2172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29E42-F9E3-B1A4-CC05-11A665DB9660}"/>
              </a:ext>
            </a:extLst>
          </p:cNvPr>
          <p:cNvSpPr txBox="1"/>
          <p:nvPr/>
        </p:nvSpPr>
        <p:spPr>
          <a:xfrm>
            <a:off x="4497559" y="1272799"/>
            <a:ext cx="475795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Satu Data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eksplorasi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saja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207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014AF-2D46-8268-E983-98C01BB2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BF332B-CCDB-592C-6691-FCEE611A4561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0D677F-1FB9-9297-F133-6C13543438CB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268748-5674-F7FF-6186-0BFB24BE2F57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71C7DE-D845-ECBD-BAC1-10EBDEF367E1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7CC320-437B-3F2A-15DC-2F97288301BB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585BF62C-2DC8-7D93-D164-E7060D33E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EA300F8-6B50-80BB-CB68-557C1ED50AFF}"/>
              </a:ext>
            </a:extLst>
          </p:cNvPr>
          <p:cNvSpPr txBox="1"/>
          <p:nvPr/>
        </p:nvSpPr>
        <p:spPr>
          <a:xfrm>
            <a:off x="308809" y="553454"/>
            <a:ext cx="602120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 Dashboards yang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interaktif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B90F6F7-5D46-2C9E-1704-9CFCB405D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741" y="1229887"/>
            <a:ext cx="3535091" cy="23911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640D1E-5F25-1EFB-5548-4930B91227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971" y="3851507"/>
            <a:ext cx="3884341" cy="208603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DB8721-71CB-AC1A-924B-89FC88467D96}"/>
              </a:ext>
            </a:extLst>
          </p:cNvPr>
          <p:cNvSpPr/>
          <p:nvPr/>
        </p:nvSpPr>
        <p:spPr>
          <a:xfrm>
            <a:off x="390293" y="3891776"/>
            <a:ext cx="1360447" cy="19737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4A2159-E02E-0148-55D7-269858D16C01}"/>
              </a:ext>
            </a:extLst>
          </p:cNvPr>
          <p:cNvSpPr/>
          <p:nvPr/>
        </p:nvSpPr>
        <p:spPr>
          <a:xfrm>
            <a:off x="1802781" y="3921513"/>
            <a:ext cx="2378926" cy="10184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0BCB12-E630-4616-64F6-BF5A164439E8}"/>
              </a:ext>
            </a:extLst>
          </p:cNvPr>
          <p:cNvSpPr txBox="1"/>
          <p:nvPr/>
        </p:nvSpPr>
        <p:spPr>
          <a:xfrm>
            <a:off x="438515" y="5822495"/>
            <a:ext cx="1278774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Slicer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A8103-546E-F813-D5F0-5ABBCA439C9B}"/>
              </a:ext>
            </a:extLst>
          </p:cNvPr>
          <p:cNvSpPr txBox="1"/>
          <p:nvPr/>
        </p:nvSpPr>
        <p:spPr>
          <a:xfrm>
            <a:off x="2386260" y="4859773"/>
            <a:ext cx="1550119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Timeline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309F35-BCE0-373A-9BDD-63D24E7422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7115" y="5296674"/>
            <a:ext cx="1473509" cy="875438"/>
          </a:xfrm>
          <a:prstGeom prst="rect">
            <a:avLst/>
          </a:prstGeom>
        </p:spPr>
      </p:pic>
      <p:sp>
        <p:nvSpPr>
          <p:cNvPr id="19" name="Chevron 18">
            <a:extLst>
              <a:ext uri="{FF2B5EF4-FFF2-40B4-BE49-F238E27FC236}">
                <a16:creationId xmlns:a16="http://schemas.microsoft.com/office/drawing/2014/main" id="{E85BD45F-7DC1-C9EF-5C31-9A4D06448E68}"/>
              </a:ext>
            </a:extLst>
          </p:cNvPr>
          <p:cNvSpPr/>
          <p:nvPr/>
        </p:nvSpPr>
        <p:spPr>
          <a:xfrm>
            <a:off x="4471638" y="3122340"/>
            <a:ext cx="680224" cy="869796"/>
          </a:xfrm>
          <a:prstGeom prst="chevron">
            <a:avLst/>
          </a:prstGeom>
          <a:solidFill>
            <a:srgbClr val="217246"/>
          </a:solidFill>
          <a:ln>
            <a:solidFill>
              <a:srgbClr val="21724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29B807F-E81C-F6CA-E72C-7F47A447E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4190" y="1682286"/>
            <a:ext cx="4533529" cy="419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811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0847A-210E-1E1D-2C4C-CE496D97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7A52C-04C1-CAC7-D816-1F8A1BE663E3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BF7C6-0335-4CB9-E267-AF52E8B1416B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9F7F73-0C95-48DD-0595-1FC03B1DCAF3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6E654D-C3CE-5F12-9390-805A1B2CBF46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0EC52F-5123-F133-3658-52D3624DFDAA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B5E1AC58-FA68-62BB-704B-91F680256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B196E0-0CE3-9A73-CBF3-3766C421C309}"/>
              </a:ext>
            </a:extLst>
          </p:cNvPr>
          <p:cNvSpPr txBox="1"/>
          <p:nvPr/>
        </p:nvSpPr>
        <p:spPr>
          <a:xfrm>
            <a:off x="308809" y="553454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Latihan!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9C49C-A446-D944-5C8C-4D1CD12E61F3}"/>
              </a:ext>
            </a:extLst>
          </p:cNvPr>
          <p:cNvGraphicFramePr>
            <a:graphicFrameLocks noGrp="1"/>
          </p:cNvGraphicFramePr>
          <p:nvPr/>
        </p:nvGraphicFramePr>
        <p:xfrm>
          <a:off x="447508" y="2978505"/>
          <a:ext cx="5141634" cy="1893804"/>
        </p:xfrm>
        <a:graphic>
          <a:graphicData uri="http://schemas.openxmlformats.org/drawingml/2006/table">
            <a:tbl>
              <a:tblPr/>
              <a:tblGrid>
                <a:gridCol w="549085">
                  <a:extLst>
                    <a:ext uri="{9D8B030D-6E8A-4147-A177-3AD203B41FA5}">
                      <a16:colId xmlns:a16="http://schemas.microsoft.com/office/drawing/2014/main" val="270140584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val="1266459748"/>
                    </a:ext>
                  </a:extLst>
                </a:gridCol>
                <a:gridCol w="2917861">
                  <a:extLst>
                    <a:ext uri="{9D8B030D-6E8A-4147-A177-3AD203B41FA5}">
                      <a16:colId xmlns:a16="http://schemas.microsoft.com/office/drawing/2014/main" val="3226965041"/>
                    </a:ext>
                  </a:extLst>
                </a:gridCol>
              </a:tblGrid>
              <a:tr h="34618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247571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Date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Periode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pesanan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5103"/>
                  </a:ext>
                </a:extLst>
              </a:tr>
              <a:tr h="31157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 Mode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Tipe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kapal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998081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521415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86837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Harga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penjualan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41455"/>
                  </a:ext>
                </a:extLst>
              </a:tr>
            </a:tbl>
          </a:graphicData>
        </a:graphic>
      </p:graphicFrame>
      <p:pic>
        <p:nvPicPr>
          <p:cNvPr id="7170" name="Picture 2" descr="Ship - Free shipping and delivery icons">
            <a:extLst>
              <a:ext uri="{FF2B5EF4-FFF2-40B4-BE49-F238E27FC236}">
                <a16:creationId xmlns:a16="http://schemas.microsoft.com/office/drawing/2014/main" id="{8D3F302C-3A9F-4522-8180-6890303A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" y="1112749"/>
            <a:ext cx="1959225" cy="1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72C14-27BC-D8B6-8671-52A593797347}"/>
              </a:ext>
            </a:extLst>
          </p:cNvPr>
          <p:cNvSpPr txBox="1"/>
          <p:nvPr/>
        </p:nvSpPr>
        <p:spPr>
          <a:xfrm>
            <a:off x="2757495" y="1880992"/>
            <a:ext cx="599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Dataset!</a:t>
            </a:r>
          </a:p>
        </p:txBody>
      </p:sp>
      <p:pic>
        <p:nvPicPr>
          <p:cNvPr id="7172" name="Picture 4" descr="New - Free signs icons">
            <a:extLst>
              <a:ext uri="{FF2B5EF4-FFF2-40B4-BE49-F238E27FC236}">
                <a16:creationId xmlns:a16="http://schemas.microsoft.com/office/drawing/2014/main" id="{83B9EAC3-3B97-631D-A6AA-FF6C0FDA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20" y="1616182"/>
            <a:ext cx="818793" cy="8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1">
            <a:extLst>
              <a:ext uri="{FF2B5EF4-FFF2-40B4-BE49-F238E27FC236}">
                <a16:creationId xmlns:a16="http://schemas.microsoft.com/office/drawing/2014/main" id="{200D6BF3-E105-FBE9-87F2-64BCC72B6FA2}"/>
              </a:ext>
            </a:extLst>
          </p:cNvPr>
          <p:cNvSpPr/>
          <p:nvPr/>
        </p:nvSpPr>
        <p:spPr>
          <a:xfrm>
            <a:off x="5932449" y="2754351"/>
            <a:ext cx="936702" cy="814039"/>
          </a:xfrm>
          <a:prstGeom prst="mathPlus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F0994-BABC-AE43-42C6-3754E21A729B}"/>
              </a:ext>
            </a:extLst>
          </p:cNvPr>
          <p:cNvSpPr txBox="1"/>
          <p:nvPr/>
        </p:nvSpPr>
        <p:spPr>
          <a:xfrm>
            <a:off x="6869152" y="2870769"/>
            <a:ext cx="1293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72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2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F823F-DD10-3062-5500-B915A953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B95B9F-1B1D-C45D-E31F-75AD32066F1B}"/>
              </a:ext>
            </a:extLst>
          </p:cNvPr>
          <p:cNvSpPr/>
          <p:nvPr/>
        </p:nvSpPr>
        <p:spPr>
          <a:xfrm>
            <a:off x="465221" y="336884"/>
            <a:ext cx="11261558" cy="5799221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ACC6F-5205-2C77-FD02-913CA2B8AB90}"/>
              </a:ext>
            </a:extLst>
          </p:cNvPr>
          <p:cNvSpPr txBox="1"/>
          <p:nvPr/>
        </p:nvSpPr>
        <p:spPr>
          <a:xfrm>
            <a:off x="4993775" y="2526631"/>
            <a:ext cx="22044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Sekian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17E1E-0C84-9B89-989B-59B4B1087616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637B-4DF2-26BA-D88C-CFC1E5FEE35E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2BE5AD-39FD-0E69-CEAC-2D3B84799152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F77BA4-6238-CD25-6D9E-D2807A727BD7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45750D3A-2456-599E-E66A-A1D8E842C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1420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208</Words>
  <Application>Microsoft Macintosh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WIDODO</dc:creator>
  <cp:lastModifiedBy>A Kristanto Widodo</cp:lastModifiedBy>
  <cp:revision>23</cp:revision>
  <dcterms:created xsi:type="dcterms:W3CDTF">2024-10-06T10:03:22Z</dcterms:created>
  <dcterms:modified xsi:type="dcterms:W3CDTF">2025-01-12T09:35:51Z</dcterms:modified>
</cp:coreProperties>
</file>