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0"/>
  </p:notesMasterIdLst>
  <p:sldIdLst>
    <p:sldId id="256" r:id="rId2"/>
    <p:sldId id="258" r:id="rId3"/>
    <p:sldId id="257" r:id="rId4"/>
    <p:sldId id="297" r:id="rId5"/>
    <p:sldId id="262" r:id="rId6"/>
    <p:sldId id="259" r:id="rId7"/>
    <p:sldId id="260" r:id="rId8"/>
    <p:sldId id="261" r:id="rId9"/>
    <p:sldId id="263" r:id="rId10"/>
    <p:sldId id="264" r:id="rId11"/>
    <p:sldId id="268" r:id="rId12"/>
    <p:sldId id="269" r:id="rId13"/>
    <p:sldId id="296" r:id="rId14"/>
    <p:sldId id="270" r:id="rId15"/>
    <p:sldId id="271" r:id="rId16"/>
    <p:sldId id="272" r:id="rId17"/>
    <p:sldId id="294" r:id="rId18"/>
    <p:sldId id="295" r:id="rId1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729" autoAdjust="0"/>
  </p:normalViewPr>
  <p:slideViewPr>
    <p:cSldViewPr>
      <p:cViewPr varScale="1">
        <p:scale>
          <a:sx n="72" d="100"/>
          <a:sy n="72" d="100"/>
        </p:scale>
        <p:origin x="-126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9B59A3-40BC-41F3-A2EF-D3EDD012BB2E}" type="datetimeFigureOut">
              <a:rPr lang="es-ES" smtClean="0"/>
              <a:pPr/>
              <a:t>31/03/2022</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64F921-C209-4301-9482-50020598CFF9}" type="slidenum">
              <a:rPr lang="es-ES" smtClean="0"/>
              <a:pPr/>
              <a:t>‹Nº›</a:t>
            </a:fld>
            <a:endParaRPr lang="es-ES"/>
          </a:p>
        </p:txBody>
      </p:sp>
    </p:spTree>
    <p:extLst>
      <p:ext uri="{BB962C8B-B14F-4D97-AF65-F5344CB8AC3E}">
        <p14:creationId xmlns:p14="http://schemas.microsoft.com/office/powerpoint/2010/main" xmlns="" val="806040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fecha"/>
          <p:cNvSpPr>
            <a:spLocks noGrp="1"/>
          </p:cNvSpPr>
          <p:nvPr>
            <p:ph type="dt" idx="10"/>
          </p:nvPr>
        </p:nvSpPr>
        <p:spPr/>
        <p:txBody>
          <a:bodyPr/>
          <a:lstStyle/>
          <a:p>
            <a:fld id="{E0604CCD-C5FA-4F4C-8297-43EC18AD8BED}" type="datetime1">
              <a:rPr lang="es-ES" smtClean="0"/>
              <a:pPr/>
              <a:t>31/03/2022</a:t>
            </a:fld>
            <a:endParaRPr lang="es-ES"/>
          </a:p>
        </p:txBody>
      </p:sp>
      <p:sp>
        <p:nvSpPr>
          <p:cNvPr id="5" name="4 Marcador de número de diapositiva"/>
          <p:cNvSpPr>
            <a:spLocks noGrp="1"/>
          </p:cNvSpPr>
          <p:nvPr>
            <p:ph type="sldNum" sz="quarter" idx="11"/>
          </p:nvPr>
        </p:nvSpPr>
        <p:spPr/>
        <p:txBody>
          <a:bodyPr/>
          <a:lstStyle/>
          <a:p>
            <a:fld id="{90E12C91-2922-473B-BB96-95DB7D97E36F}" type="slidenum">
              <a:rPr lang="es-ES" smtClean="0"/>
              <a:pPr/>
              <a:t>11</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F5B0FD57-2815-4E80-A392-21FF89807527}" type="datetimeFigureOut">
              <a:rPr lang="es-ES" smtClean="0"/>
              <a:pPr/>
              <a:t>31/03/2022</a:t>
            </a:fld>
            <a:endParaRPr lang="es-ES"/>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ES"/>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AE2E1FFA-3306-4D85-A557-4E5C6B3FFA2B}"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F5B0FD57-2815-4E80-A392-21FF89807527}" type="datetimeFigureOut">
              <a:rPr lang="es-ES" smtClean="0"/>
              <a:pPr/>
              <a:t>31/03/2022</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AE2E1FFA-3306-4D85-A557-4E5C6B3FFA2B}"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F5B0FD57-2815-4E80-A392-21FF89807527}" type="datetimeFigureOut">
              <a:rPr lang="es-ES" smtClean="0"/>
              <a:pPr/>
              <a:t>31/03/2022</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AE2E1FFA-3306-4D85-A557-4E5C6B3FFA2B}"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F5B0FD57-2815-4E80-A392-21FF89807527}" type="datetimeFigureOut">
              <a:rPr lang="es-ES" smtClean="0"/>
              <a:pPr/>
              <a:t>31/03/2022</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AE2E1FFA-3306-4D85-A557-4E5C6B3FFA2B}" type="slidenum">
              <a:rPr lang="es-ES" smtClean="0"/>
              <a:pPr/>
              <a:t>‹Nº›</a:t>
            </a:fld>
            <a:endParaRPr lang="es-ES"/>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F5B0FD57-2815-4E80-A392-21FF89807527}" type="datetimeFigureOut">
              <a:rPr lang="es-ES" smtClean="0"/>
              <a:pPr/>
              <a:t>31/03/2022</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AE2E1FFA-3306-4D85-A557-4E5C6B3FFA2B}" type="slidenum">
              <a:rPr lang="es-ES" smtClean="0"/>
              <a:pPr/>
              <a:t>‹Nº›</a:t>
            </a:fld>
            <a:endParaRPr lang="es-ES"/>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F5B0FD57-2815-4E80-A392-21FF89807527}" type="datetimeFigureOut">
              <a:rPr lang="es-ES" smtClean="0"/>
              <a:pPr/>
              <a:t>31/03/2022</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AE2E1FFA-3306-4D85-A557-4E5C6B3FFA2B}" type="slidenum">
              <a:rPr lang="es-ES" smtClean="0"/>
              <a:pPr/>
              <a:t>‹Nº›</a:t>
            </a:fld>
            <a:endParaRPr lang="es-ES"/>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F5B0FD57-2815-4E80-A392-21FF89807527}" type="datetimeFigureOut">
              <a:rPr lang="es-ES" smtClean="0"/>
              <a:pPr/>
              <a:t>31/03/2022</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9" name="8 Marcador de número de diapositiva"/>
          <p:cNvSpPr>
            <a:spLocks noGrp="1"/>
          </p:cNvSpPr>
          <p:nvPr>
            <p:ph type="sldNum" sz="quarter" idx="12"/>
          </p:nvPr>
        </p:nvSpPr>
        <p:spPr/>
        <p:txBody>
          <a:bodyPr/>
          <a:lstStyle>
            <a:extLst/>
          </a:lstStyle>
          <a:p>
            <a:fld id="{AE2E1FFA-3306-4D85-A557-4E5C6B3FFA2B}"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ólo el títul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F5B0FD57-2815-4E80-A392-21FF89807527}" type="datetimeFigureOut">
              <a:rPr lang="es-ES" smtClean="0"/>
              <a:pPr/>
              <a:t>31/03/2022</a:t>
            </a:fld>
            <a:endParaRPr lang="es-ES"/>
          </a:p>
        </p:txBody>
      </p:sp>
      <p:sp>
        <p:nvSpPr>
          <p:cNvPr id="4" name="3 Marcador de pie de página"/>
          <p:cNvSpPr>
            <a:spLocks noGrp="1"/>
          </p:cNvSpPr>
          <p:nvPr>
            <p:ph type="ftr" sz="quarter" idx="11"/>
          </p:nvPr>
        </p:nvSpPr>
        <p:spPr/>
        <p:txBody>
          <a:bodyPr/>
          <a:lstStyle>
            <a:extLst/>
          </a:lstStyle>
          <a:p>
            <a:endParaRPr lang="es-ES"/>
          </a:p>
        </p:txBody>
      </p:sp>
      <p:sp>
        <p:nvSpPr>
          <p:cNvPr id="5" name="4 Marcador de número de diapositiva"/>
          <p:cNvSpPr>
            <a:spLocks noGrp="1"/>
          </p:cNvSpPr>
          <p:nvPr>
            <p:ph type="sldNum" sz="quarter" idx="12"/>
          </p:nvPr>
        </p:nvSpPr>
        <p:spPr/>
        <p:txBody>
          <a:bodyPr/>
          <a:lstStyle>
            <a:extLst/>
          </a:lstStyle>
          <a:p>
            <a:fld id="{AE2E1FFA-3306-4D85-A557-4E5C6B3FFA2B}" type="slidenum">
              <a:rPr lang="es-ES" smtClean="0"/>
              <a:pPr/>
              <a:t>‹Nº›</a:t>
            </a:fld>
            <a:endParaRPr lang="es-ES"/>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F5B0FD57-2815-4E80-A392-21FF89807527}" type="datetimeFigureOut">
              <a:rPr lang="es-ES" smtClean="0"/>
              <a:pPr/>
              <a:t>31/03/2022</a:t>
            </a:fld>
            <a:endParaRPr lang="es-ES"/>
          </a:p>
        </p:txBody>
      </p:sp>
      <p:sp>
        <p:nvSpPr>
          <p:cNvPr id="3" name="2 Marcador de pie de página"/>
          <p:cNvSpPr>
            <a:spLocks noGrp="1"/>
          </p:cNvSpPr>
          <p:nvPr>
            <p:ph type="ftr" sz="quarter" idx="11"/>
          </p:nvPr>
        </p:nvSpPr>
        <p:spPr/>
        <p:txBody>
          <a:bodyPr/>
          <a:lstStyle>
            <a:extLst/>
          </a:lstStyle>
          <a:p>
            <a:endParaRPr lang="es-ES"/>
          </a:p>
        </p:txBody>
      </p:sp>
      <p:sp>
        <p:nvSpPr>
          <p:cNvPr id="4" name="3 Marcador de número de diapositiva"/>
          <p:cNvSpPr>
            <a:spLocks noGrp="1"/>
          </p:cNvSpPr>
          <p:nvPr>
            <p:ph type="sldNum" sz="quarter" idx="12"/>
          </p:nvPr>
        </p:nvSpPr>
        <p:spPr/>
        <p:txBody>
          <a:bodyPr/>
          <a:lstStyle>
            <a:extLst/>
          </a:lstStyle>
          <a:p>
            <a:fld id="{AE2E1FFA-3306-4D85-A557-4E5C6B3FFA2B}"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F5B0FD57-2815-4E80-A392-21FF89807527}" type="datetimeFigureOut">
              <a:rPr lang="es-ES" smtClean="0"/>
              <a:pPr/>
              <a:t>31/03/2022</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AE2E1FFA-3306-4D85-A557-4E5C6B3FFA2B}"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F5B0FD57-2815-4E80-A392-21FF89807527}" type="datetimeFigureOut">
              <a:rPr lang="es-ES" smtClean="0"/>
              <a:pPr/>
              <a:t>31/03/2022</a:t>
            </a:fld>
            <a:endParaRPr lang="es-ES"/>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ES"/>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AE2E1FFA-3306-4D85-A557-4E5C6B3FFA2B}" type="slidenum">
              <a:rPr lang="es-ES" smtClean="0"/>
              <a:pPr/>
              <a:t>‹Nº›</a:t>
            </a:fld>
            <a:endParaRPr lang="es-ES"/>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5B0FD57-2815-4E80-A392-21FF89807527}" type="datetimeFigureOut">
              <a:rPr lang="es-ES" smtClean="0"/>
              <a:pPr/>
              <a:t>31/03/2022</a:t>
            </a:fld>
            <a:endParaRPr lang="es-ES"/>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ES"/>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E2E1FFA-3306-4D85-A557-4E5C6B3FFA2B}"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2226" name="Picture 2" descr="http://www.mastermagazine.info/termino/wp-content/uploads/Depurar.png"/>
          <p:cNvPicPr>
            <a:picLocks noChangeAspect="1" noChangeArrowheads="1"/>
          </p:cNvPicPr>
          <p:nvPr/>
        </p:nvPicPr>
        <p:blipFill>
          <a:blip r:embed="rId2" cstate="print"/>
          <a:srcRect/>
          <a:stretch>
            <a:fillRect/>
          </a:stretch>
        </p:blipFill>
        <p:spPr bwMode="auto">
          <a:xfrm>
            <a:off x="642910" y="2714620"/>
            <a:ext cx="3810000" cy="38100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 name="1 Título"/>
          <p:cNvSpPr>
            <a:spLocks noGrp="1"/>
          </p:cNvSpPr>
          <p:nvPr>
            <p:ph type="ctrTitle"/>
          </p:nvPr>
        </p:nvSpPr>
        <p:spPr>
          <a:xfrm>
            <a:off x="785786" y="1357298"/>
            <a:ext cx="7772400" cy="1829761"/>
          </a:xfrm>
          <a:effectLst>
            <a:glow rad="63500">
              <a:schemeClr val="accent6">
                <a:satMod val="175000"/>
                <a:alpha val="40000"/>
              </a:schemeClr>
            </a:glow>
          </a:effectLst>
        </p:spPr>
        <p:style>
          <a:lnRef idx="2">
            <a:schemeClr val="accent1"/>
          </a:lnRef>
          <a:fillRef idx="1">
            <a:schemeClr val="lt1"/>
          </a:fillRef>
          <a:effectRef idx="0">
            <a:schemeClr val="accent1"/>
          </a:effectRef>
          <a:fontRef idx="minor">
            <a:schemeClr val="dk1"/>
          </a:fontRef>
        </p:style>
        <p:txBody>
          <a:bodyPr/>
          <a:lstStyle/>
          <a:p>
            <a:r>
              <a:rPr lang="es-ES" dirty="0" smtClean="0"/>
              <a:t>Unidad 6: </a:t>
            </a:r>
            <a:r>
              <a:rPr lang="es-ES" dirty="0" smtClean="0"/>
              <a:t>Diseño y realización de pruebas</a:t>
            </a:r>
            <a:endParaRPr lang="es-ES" dirty="0"/>
          </a:p>
        </p:txBody>
      </p:sp>
      <p:sp>
        <p:nvSpPr>
          <p:cNvPr id="3" name="2 Subtítulo"/>
          <p:cNvSpPr>
            <a:spLocks noGrp="1"/>
          </p:cNvSpPr>
          <p:nvPr>
            <p:ph type="subTitle" idx="1"/>
          </p:nvPr>
        </p:nvSpPr>
        <p:spPr/>
        <p:txBody>
          <a:bodyPr/>
          <a:lstStyle/>
          <a:p>
            <a:r>
              <a:rPr lang="es-ES" dirty="0" smtClean="0"/>
              <a:t>Entornos de desarrollo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21" name="Rectangle 5"/>
          <p:cNvSpPr>
            <a:spLocks noGrp="1" noChangeArrowheads="1"/>
          </p:cNvSpPr>
          <p:nvPr>
            <p:ph type="title"/>
          </p:nvPr>
        </p:nvSpPr>
        <p:spPr/>
        <p:txBody>
          <a:bodyPr/>
          <a:lstStyle/>
          <a:p>
            <a:r>
              <a:rPr lang="es-ES_tradnl"/>
              <a:t>Introducción</a:t>
            </a:r>
          </a:p>
        </p:txBody>
      </p:sp>
      <p:sp>
        <p:nvSpPr>
          <p:cNvPr id="393222" name="Rectangle 6"/>
          <p:cNvSpPr>
            <a:spLocks noGrp="1" noChangeArrowheads="1"/>
          </p:cNvSpPr>
          <p:nvPr>
            <p:ph type="body" idx="1"/>
          </p:nvPr>
        </p:nvSpPr>
        <p:spPr/>
        <p:txBody>
          <a:bodyPr>
            <a:normAutofit fontScale="92500" lnSpcReduction="10000"/>
          </a:bodyPr>
          <a:lstStyle/>
          <a:p>
            <a:pPr>
              <a:buFont typeface="Wingdings" pitchFamily="2" charset="2"/>
              <a:buChar char="q"/>
            </a:pPr>
            <a:r>
              <a:rPr lang="en-GB" sz="2200" u="sng" dirty="0" err="1">
                <a:solidFill>
                  <a:schemeClr val="hlink"/>
                </a:solidFill>
              </a:rPr>
              <a:t>Pruebas</a:t>
            </a:r>
            <a:r>
              <a:rPr lang="en-GB" sz="2200" dirty="0"/>
              <a:t>: factor </a:t>
            </a:r>
            <a:r>
              <a:rPr lang="en-GB" sz="2200" dirty="0" err="1"/>
              <a:t>crítico</a:t>
            </a:r>
            <a:r>
              <a:rPr lang="en-GB" sz="2200" dirty="0"/>
              <a:t> </a:t>
            </a:r>
            <a:r>
              <a:rPr lang="en-GB" sz="2200" dirty="0" err="1"/>
              <a:t>para</a:t>
            </a:r>
            <a:r>
              <a:rPr lang="en-GB" sz="2200" dirty="0"/>
              <a:t> </a:t>
            </a:r>
            <a:r>
              <a:rPr lang="en-GB" sz="2200" dirty="0" err="1"/>
              <a:t>determinar</a:t>
            </a:r>
            <a:r>
              <a:rPr lang="en-GB" sz="2200" dirty="0"/>
              <a:t> la </a:t>
            </a:r>
            <a:r>
              <a:rPr lang="en-GB" sz="2200" dirty="0" err="1"/>
              <a:t>calidad</a:t>
            </a:r>
            <a:r>
              <a:rPr lang="en-GB" sz="2200" dirty="0"/>
              <a:t> del software </a:t>
            </a:r>
          </a:p>
          <a:p>
            <a:pPr>
              <a:buFont typeface="Wingdings" pitchFamily="2" charset="2"/>
              <a:buChar char="q"/>
            </a:pPr>
            <a:r>
              <a:rPr lang="es-ES_tradnl" sz="2200" dirty="0"/>
              <a:t>La Prueba de Software puede definirse como una actividad en la cual un sistema o uno de sus componentes se ejecuta en circunstancias previamente especificadas, los resultados se observan y registran, y se realiza una evaluación de algún aspecto: corrección, robustez, eficiencia, etc.</a:t>
            </a:r>
            <a:r>
              <a:rPr lang="ca-ES" sz="2200" dirty="0"/>
              <a:t> </a:t>
            </a:r>
            <a:endParaRPr lang="en-GB" sz="2200" dirty="0"/>
          </a:p>
          <a:p>
            <a:pPr>
              <a:buFont typeface="Wingdings" pitchFamily="2" charset="2"/>
              <a:buChar char="q"/>
            </a:pPr>
            <a:r>
              <a:rPr lang="es-ES_tradnl" sz="2200" dirty="0"/>
              <a:t>El objetivo de una prueba es </a:t>
            </a:r>
            <a:r>
              <a:rPr lang="es-ES_tradnl" sz="2200" u="sng" dirty="0">
                <a:solidFill>
                  <a:schemeClr val="hlink"/>
                </a:solidFill>
              </a:rPr>
              <a:t>descubrir algún error</a:t>
            </a:r>
            <a:r>
              <a:rPr lang="es-ES_tradnl" sz="2200" dirty="0"/>
              <a:t>.</a:t>
            </a:r>
          </a:p>
          <a:p>
            <a:pPr>
              <a:buFont typeface="Wingdings" pitchFamily="2" charset="2"/>
              <a:buChar char="q"/>
            </a:pPr>
            <a:r>
              <a:rPr lang="es-ES_tradnl" sz="2200" u="sng" dirty="0">
                <a:solidFill>
                  <a:schemeClr val="hlink"/>
                </a:solidFill>
              </a:rPr>
              <a:t>Caso de prueba</a:t>
            </a:r>
            <a:r>
              <a:rPr lang="es-ES_tradnl" sz="2200" dirty="0"/>
              <a:t> (test case): «un conjunto de entradas, condiciones de ejecución y resultados esperados desarrollados para un objetivo particular»</a:t>
            </a:r>
          </a:p>
          <a:p>
            <a:pPr>
              <a:buFont typeface="Wingdings" pitchFamily="2" charset="2"/>
              <a:buChar char="q"/>
            </a:pPr>
            <a:r>
              <a:rPr lang="es-ES_tradnl" sz="2200" dirty="0"/>
              <a:t>Un caso de prueba es bueno cuando su ejecución conlleva una probabilidad elevada de encontrar un error.</a:t>
            </a:r>
          </a:p>
          <a:p>
            <a:pPr>
              <a:buFont typeface="Wingdings" pitchFamily="2" charset="2"/>
              <a:buChar char="q"/>
            </a:pPr>
            <a:r>
              <a:rPr lang="en-GB" sz="2200" dirty="0"/>
              <a:t>El </a:t>
            </a:r>
            <a:r>
              <a:rPr lang="en-GB" sz="2200" dirty="0" err="1"/>
              <a:t>éxito</a:t>
            </a:r>
            <a:r>
              <a:rPr lang="en-GB" sz="2200" dirty="0"/>
              <a:t> de la </a:t>
            </a:r>
            <a:r>
              <a:rPr lang="en-GB" sz="2200" dirty="0" err="1"/>
              <a:t>prueba</a:t>
            </a:r>
            <a:r>
              <a:rPr lang="en-GB" sz="2200" dirty="0"/>
              <a:t> se </a:t>
            </a:r>
            <a:r>
              <a:rPr lang="en-GB" sz="2200" dirty="0" err="1"/>
              <a:t>mide</a:t>
            </a:r>
            <a:r>
              <a:rPr lang="en-GB" sz="2200" dirty="0"/>
              <a:t> en </a:t>
            </a:r>
            <a:r>
              <a:rPr lang="en-GB" sz="2200" dirty="0" err="1"/>
              <a:t>función</a:t>
            </a:r>
            <a:r>
              <a:rPr lang="en-GB" sz="2200" dirty="0"/>
              <a:t> de la </a:t>
            </a:r>
            <a:r>
              <a:rPr lang="en-GB" sz="2200" dirty="0" err="1"/>
              <a:t>capacidad</a:t>
            </a:r>
            <a:r>
              <a:rPr lang="en-GB" sz="2200" dirty="0"/>
              <a:t> de </a:t>
            </a:r>
            <a:r>
              <a:rPr lang="en-GB" sz="2200" dirty="0" err="1"/>
              <a:t>detectar</a:t>
            </a:r>
            <a:r>
              <a:rPr lang="en-GB" sz="2200" dirty="0"/>
              <a:t> un error </a:t>
            </a:r>
            <a:r>
              <a:rPr lang="en-GB" sz="2200" dirty="0" err="1"/>
              <a:t>que</a:t>
            </a:r>
            <a:r>
              <a:rPr lang="en-GB" sz="2200" dirty="0"/>
              <a:t> </a:t>
            </a:r>
            <a:r>
              <a:rPr lang="en-GB" sz="2200" dirty="0" err="1"/>
              <a:t>estaba</a:t>
            </a:r>
            <a:r>
              <a:rPr lang="en-GB" sz="2200" dirty="0"/>
              <a:t> </a:t>
            </a:r>
            <a:r>
              <a:rPr lang="en-GB" sz="2200" dirty="0" err="1"/>
              <a:t>oculto</a:t>
            </a:r>
            <a:r>
              <a:rPr lang="en-GB" dirty="0"/>
              <a:t>.</a:t>
            </a:r>
            <a:endParaRPr lang="es-ES_tradnl"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1" name="Rectangle 3"/>
          <p:cNvSpPr>
            <a:spLocks noChangeArrowheads="1"/>
          </p:cNvSpPr>
          <p:nvPr/>
        </p:nvSpPr>
        <p:spPr bwMode="auto">
          <a:xfrm>
            <a:off x="1136650" y="1181100"/>
            <a:ext cx="7705725" cy="5194300"/>
          </a:xfrm>
          <a:prstGeom prst="rect">
            <a:avLst/>
          </a:prstGeom>
          <a:noFill/>
          <a:ln w="9525">
            <a:noFill/>
            <a:miter lim="800000"/>
            <a:headEnd/>
            <a:tailEnd/>
          </a:ln>
          <a:effectLst/>
        </p:spPr>
        <p:txBody>
          <a:bodyPr lIns="92075" tIns="46038" rIns="92075" bIns="46038"/>
          <a:lstStyle/>
          <a:p>
            <a:pPr marL="342900" indent="-342900" algn="l">
              <a:lnSpc>
                <a:spcPct val="120000"/>
              </a:lnSpc>
              <a:spcBef>
                <a:spcPct val="20000"/>
              </a:spcBef>
              <a:buClr>
                <a:schemeClr val="tx2"/>
              </a:buClr>
              <a:buSzPct val="75000"/>
              <a:buFont typeface="Monotype Sorts" pitchFamily="2" charset="2"/>
              <a:buChar char="n"/>
            </a:pPr>
            <a:endParaRPr lang="es-ES_tradnl" sz="2000">
              <a:effectLst/>
            </a:endParaRPr>
          </a:p>
        </p:txBody>
      </p:sp>
      <p:sp>
        <p:nvSpPr>
          <p:cNvPr id="498694" name="Rectangle 6"/>
          <p:cNvSpPr>
            <a:spLocks noGrp="1" noChangeArrowheads="1"/>
          </p:cNvSpPr>
          <p:nvPr>
            <p:ph type="title"/>
          </p:nvPr>
        </p:nvSpPr>
        <p:spPr/>
        <p:txBody>
          <a:bodyPr>
            <a:normAutofit fontScale="90000"/>
          </a:bodyPr>
          <a:lstStyle/>
          <a:p>
            <a:r>
              <a:rPr lang="es-ES" dirty="0"/>
              <a:t>Recomendaciones para la prueba</a:t>
            </a:r>
          </a:p>
        </p:txBody>
      </p:sp>
      <p:sp>
        <p:nvSpPr>
          <p:cNvPr id="498695" name="Rectangle 7"/>
          <p:cNvSpPr>
            <a:spLocks noGrp="1" noChangeArrowheads="1"/>
          </p:cNvSpPr>
          <p:nvPr>
            <p:ph type="body" idx="1"/>
          </p:nvPr>
        </p:nvSpPr>
        <p:spPr>
          <a:xfrm>
            <a:off x="539750" y="1357313"/>
            <a:ext cx="8229600" cy="4525962"/>
          </a:xfrm>
        </p:spPr>
        <p:txBody>
          <a:bodyPr>
            <a:normAutofit fontScale="92500" lnSpcReduction="10000"/>
          </a:bodyPr>
          <a:lstStyle/>
          <a:p>
            <a:r>
              <a:rPr lang="es-ES_tradnl" dirty="0"/>
              <a:t>Las pruebas deben centrarse en dos objetivos (es habitual olvidar  el segundo):</a:t>
            </a:r>
          </a:p>
          <a:p>
            <a:pPr lvl="1"/>
            <a:r>
              <a:rPr lang="es-ES_tradnl" dirty="0"/>
              <a:t>Probar que el programa </a:t>
            </a:r>
            <a:r>
              <a:rPr lang="es-ES_tradnl" dirty="0">
                <a:solidFill>
                  <a:schemeClr val="hlink"/>
                </a:solidFill>
              </a:rPr>
              <a:t>hace lo que debe hacer</a:t>
            </a:r>
            <a:r>
              <a:rPr lang="es-ES_tradnl" dirty="0"/>
              <a:t>.</a:t>
            </a:r>
          </a:p>
          <a:p>
            <a:pPr lvl="1"/>
            <a:r>
              <a:rPr lang="es-ES_tradnl" dirty="0"/>
              <a:t>Probar que el programa </a:t>
            </a:r>
            <a:r>
              <a:rPr lang="es-ES_tradnl" dirty="0">
                <a:solidFill>
                  <a:schemeClr val="hlink"/>
                </a:solidFill>
              </a:rPr>
              <a:t>no hace lo que no debe hacer</a:t>
            </a:r>
            <a:r>
              <a:rPr lang="es-ES_tradnl" dirty="0"/>
              <a:t>.</a:t>
            </a:r>
          </a:p>
          <a:p>
            <a:r>
              <a:rPr lang="es-ES_tradnl" dirty="0"/>
              <a:t>Todos los casos de prueba deben documentarse y diseñarse con cuidado.</a:t>
            </a:r>
          </a:p>
          <a:p>
            <a:r>
              <a:rPr lang="es-ES_tradnl" dirty="0"/>
              <a:t>No deben hacerse planes de prueba suponiendo que, prácticamente, no hay defectos en los programas y, por lo tanto, dedicando pocos recursos a las pruebas.</a:t>
            </a:r>
          </a:p>
          <a:p>
            <a:r>
              <a:rPr lang="es-ES_tradnl" dirty="0"/>
              <a:t>La experiencia indica que donde hay un defecto pueden aparecer otros.</a:t>
            </a:r>
          </a:p>
          <a:p>
            <a:endParaRPr lang="es-E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4uve"/>
          <p:cNvPicPr>
            <a:picLocks noChangeAspect="1" noChangeArrowheads="1"/>
          </p:cNvPicPr>
          <p:nvPr/>
        </p:nvPicPr>
        <p:blipFill>
          <a:blip r:embed="rId2" cstate="print"/>
          <a:srcRect/>
          <a:stretch>
            <a:fillRect/>
          </a:stretch>
        </p:blipFill>
        <p:spPr bwMode="auto">
          <a:xfrm>
            <a:off x="714348" y="1285860"/>
            <a:ext cx="7400389" cy="5348300"/>
          </a:xfrm>
          <a:prstGeom prst="rect">
            <a:avLst/>
          </a:prstGeom>
          <a:noFill/>
          <a:ln w="9525">
            <a:noFill/>
            <a:miter lim="800000"/>
            <a:headEnd/>
            <a:tailEnd/>
          </a:ln>
        </p:spPr>
      </p:pic>
      <p:sp>
        <p:nvSpPr>
          <p:cNvPr id="5" name="Rectangle 207"/>
          <p:cNvSpPr>
            <a:spLocks noGrp="1" noChangeArrowheads="1"/>
          </p:cNvSpPr>
          <p:nvPr>
            <p:ph type="title"/>
          </p:nvPr>
        </p:nvSpPr>
        <p:spPr>
          <a:xfrm>
            <a:off x="357158" y="214290"/>
            <a:ext cx="8229600" cy="439718"/>
          </a:xfrm>
        </p:spPr>
        <p:txBody>
          <a:bodyPr>
            <a:normAutofit fontScale="90000"/>
          </a:bodyPr>
          <a:lstStyle/>
          <a:p>
            <a:r>
              <a:rPr lang="es-ES_tradnl" dirty="0"/>
              <a:t>El proceso de prueba</a:t>
            </a:r>
          </a:p>
        </p:txBody>
      </p:sp>
      <p:sp>
        <p:nvSpPr>
          <p:cNvPr id="6" name="5 Rectángulo redondeado"/>
          <p:cNvSpPr/>
          <p:nvPr/>
        </p:nvSpPr>
        <p:spPr>
          <a:xfrm>
            <a:off x="428596" y="714356"/>
            <a:ext cx="8715404"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07"/>
          <p:cNvSpPr>
            <a:spLocks noGrp="1" noChangeArrowheads="1"/>
          </p:cNvSpPr>
          <p:nvPr>
            <p:ph type="title"/>
          </p:nvPr>
        </p:nvSpPr>
        <p:spPr>
          <a:xfrm>
            <a:off x="357158" y="214290"/>
            <a:ext cx="8229600" cy="439718"/>
          </a:xfrm>
        </p:spPr>
        <p:txBody>
          <a:bodyPr>
            <a:normAutofit fontScale="90000"/>
          </a:bodyPr>
          <a:lstStyle/>
          <a:p>
            <a:r>
              <a:rPr lang="es-ES_tradnl" dirty="0"/>
              <a:t>El proceso de prueba</a:t>
            </a:r>
          </a:p>
        </p:txBody>
      </p:sp>
      <p:sp>
        <p:nvSpPr>
          <p:cNvPr id="6" name="5 Rectángulo redondeado"/>
          <p:cNvSpPr/>
          <p:nvPr/>
        </p:nvSpPr>
        <p:spPr>
          <a:xfrm>
            <a:off x="428596" y="714356"/>
            <a:ext cx="8715404"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6 Imagen"/>
          <p:cNvPicPr/>
          <p:nvPr/>
        </p:nvPicPr>
        <p:blipFill>
          <a:blip r:embed="rId2"/>
          <a:srcRect/>
          <a:stretch>
            <a:fillRect/>
          </a:stretch>
        </p:blipFill>
        <p:spPr bwMode="auto">
          <a:xfrm>
            <a:off x="1071538" y="1714488"/>
            <a:ext cx="6572296" cy="3786214"/>
          </a:xfrm>
          <a:prstGeom prst="rect">
            <a:avLst/>
          </a:prstGeom>
          <a:noFill/>
          <a:ln w="9525">
            <a:noFill/>
            <a:miter lim="800000"/>
            <a:headEnd/>
            <a:tailEnd/>
          </a:ln>
        </p:spPr>
      </p:pic>
      <p:sp>
        <p:nvSpPr>
          <p:cNvPr id="8" name="7 CuadroTexto"/>
          <p:cNvSpPr txBox="1"/>
          <p:nvPr/>
        </p:nvSpPr>
        <p:spPr>
          <a:xfrm>
            <a:off x="2571736" y="6072206"/>
            <a:ext cx="4286280" cy="369332"/>
          </a:xfrm>
          <a:prstGeom prst="rect">
            <a:avLst/>
          </a:prstGeom>
          <a:noFill/>
        </p:spPr>
        <p:txBody>
          <a:bodyPr wrap="square" rtlCol="0">
            <a:spAutoFit/>
          </a:bodyPr>
          <a:lstStyle/>
          <a:p>
            <a:r>
              <a:rPr lang="es-ES" dirty="0" smtClean="0"/>
              <a:t>Modelo en Espiral: Fases de prueba</a:t>
            </a:r>
            <a:endParaRPr lang="es-E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nvGraphicFramePr>
        <p:xfrm>
          <a:off x="500034" y="428604"/>
          <a:ext cx="8143932" cy="6400800"/>
        </p:xfrm>
        <a:graphic>
          <a:graphicData uri="http://schemas.openxmlformats.org/drawingml/2006/table">
            <a:tbl>
              <a:tblPr/>
              <a:tblGrid>
                <a:gridCol w="1942707"/>
                <a:gridCol w="6201225"/>
              </a:tblGrid>
              <a:tr h="289093">
                <a:tc>
                  <a:txBody>
                    <a:bodyPr/>
                    <a:lstStyle/>
                    <a:p>
                      <a:pPr algn="just">
                        <a:lnSpc>
                          <a:spcPct val="150000"/>
                        </a:lnSpc>
                        <a:spcAft>
                          <a:spcPts val="0"/>
                        </a:spcAft>
                      </a:pPr>
                      <a:r>
                        <a:rPr lang="es-ES" sz="1400" b="1" dirty="0">
                          <a:latin typeface="Arial"/>
                          <a:ea typeface="Times New Roman"/>
                          <a:cs typeface="Arial"/>
                        </a:rPr>
                        <a:t>TIPOS DE PRUEBAS</a:t>
                      </a:r>
                      <a:endParaRPr lang="es-ES" sz="1400" dirty="0">
                        <a:latin typeface="Arial"/>
                        <a:ea typeface="Times New Roman"/>
                        <a:cs typeface="Times New Roman"/>
                      </a:endParaRPr>
                    </a:p>
                  </a:txBody>
                  <a:tcPr marL="64168" marR="641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50000"/>
                        </a:lnSpc>
                        <a:spcAft>
                          <a:spcPts val="0"/>
                        </a:spcAft>
                      </a:pPr>
                      <a:r>
                        <a:rPr lang="es-ES" sz="1400" b="1" dirty="0">
                          <a:latin typeface="Arial"/>
                          <a:ea typeface="Times New Roman"/>
                          <a:cs typeface="Arial"/>
                        </a:rPr>
                        <a:t>DESCRIPCIÓN</a:t>
                      </a:r>
                      <a:endParaRPr lang="es-ES" sz="1400" dirty="0">
                        <a:latin typeface="Arial"/>
                        <a:ea typeface="Times New Roman"/>
                        <a:cs typeface="Times New Roman"/>
                      </a:endParaRPr>
                    </a:p>
                  </a:txBody>
                  <a:tcPr marL="64168" marR="641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578185">
                <a:tc>
                  <a:txBody>
                    <a:bodyPr/>
                    <a:lstStyle/>
                    <a:p>
                      <a:pPr algn="l">
                        <a:lnSpc>
                          <a:spcPct val="150000"/>
                        </a:lnSpc>
                        <a:spcAft>
                          <a:spcPts val="0"/>
                        </a:spcAft>
                      </a:pPr>
                      <a:r>
                        <a:rPr lang="es-ES" sz="1400" b="1" dirty="0">
                          <a:latin typeface="Arial"/>
                          <a:ea typeface="Times New Roman"/>
                          <a:cs typeface="Arial"/>
                        </a:rPr>
                        <a:t>Pruebas de Unidades</a:t>
                      </a:r>
                      <a:endParaRPr lang="es-ES" sz="1400" dirty="0">
                        <a:latin typeface="Arial"/>
                        <a:ea typeface="Times New Roman"/>
                        <a:cs typeface="Times New Roman"/>
                      </a:endParaRPr>
                    </a:p>
                  </a:txBody>
                  <a:tcPr marL="64168" marR="641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lnSpc>
                          <a:spcPct val="150000"/>
                        </a:lnSpc>
                        <a:spcAft>
                          <a:spcPts val="0"/>
                        </a:spcAft>
                      </a:pPr>
                      <a:r>
                        <a:rPr lang="es-ES" sz="1400">
                          <a:latin typeface="Arial"/>
                          <a:ea typeface="Times New Roman"/>
                          <a:cs typeface="Arial"/>
                        </a:rPr>
                        <a:t>Prueban el diseño y el funcionamiento de los distintos componentes de código implementado. Se desarrollan a lo largo del desarrollo del código.</a:t>
                      </a:r>
                      <a:endParaRPr lang="es-ES" sz="1400">
                        <a:latin typeface="Arial"/>
                        <a:ea typeface="Times New Roman"/>
                        <a:cs typeface="Times New Roman"/>
                      </a:endParaRPr>
                    </a:p>
                  </a:txBody>
                  <a:tcPr marL="64168" marR="641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r>
              <a:tr h="867278">
                <a:tc>
                  <a:txBody>
                    <a:bodyPr/>
                    <a:lstStyle/>
                    <a:p>
                      <a:pPr algn="l">
                        <a:lnSpc>
                          <a:spcPct val="150000"/>
                        </a:lnSpc>
                        <a:spcAft>
                          <a:spcPts val="0"/>
                        </a:spcAft>
                      </a:pPr>
                      <a:r>
                        <a:rPr lang="es-ES" sz="1400" b="1" dirty="0">
                          <a:latin typeface="Arial"/>
                          <a:ea typeface="Times New Roman"/>
                          <a:cs typeface="Arial"/>
                        </a:rPr>
                        <a:t>Pruebas de Integración</a:t>
                      </a:r>
                      <a:endParaRPr lang="es-ES" sz="1400" dirty="0">
                        <a:latin typeface="Arial"/>
                        <a:ea typeface="Times New Roman"/>
                        <a:cs typeface="Times New Roman"/>
                      </a:endParaRPr>
                    </a:p>
                  </a:txBody>
                  <a:tcPr marL="64168" marR="641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lnSpc>
                          <a:spcPct val="150000"/>
                        </a:lnSpc>
                        <a:spcAft>
                          <a:spcPts val="0"/>
                        </a:spcAft>
                      </a:pPr>
                      <a:r>
                        <a:rPr lang="es-ES" sz="1400" dirty="0">
                          <a:latin typeface="Arial"/>
                          <a:ea typeface="Times New Roman"/>
                          <a:cs typeface="Arial"/>
                        </a:rPr>
                        <a:t>Comprueban la unión de los componentes del sistema entre sí a través de sus interfaces y su funcionamiento conjunto. Se desarrollan a lo largo del diseño e implementación del software.</a:t>
                      </a:r>
                      <a:endParaRPr lang="es-ES" sz="1400" dirty="0">
                        <a:latin typeface="Arial"/>
                        <a:ea typeface="Times New Roman"/>
                        <a:cs typeface="Times New Roman"/>
                      </a:endParaRPr>
                    </a:p>
                  </a:txBody>
                  <a:tcPr marL="64168" marR="641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r>
              <a:tr h="1156371">
                <a:tc>
                  <a:txBody>
                    <a:bodyPr/>
                    <a:lstStyle/>
                    <a:p>
                      <a:pPr algn="l">
                        <a:lnSpc>
                          <a:spcPct val="150000"/>
                        </a:lnSpc>
                        <a:spcAft>
                          <a:spcPts val="0"/>
                        </a:spcAft>
                      </a:pPr>
                      <a:r>
                        <a:rPr lang="es-ES" sz="1400" b="1">
                          <a:latin typeface="Arial"/>
                          <a:ea typeface="Times New Roman"/>
                          <a:cs typeface="Arial"/>
                        </a:rPr>
                        <a:t>Pruebas de Sistema</a:t>
                      </a:r>
                      <a:endParaRPr lang="es-ES" sz="1400">
                        <a:latin typeface="Arial"/>
                        <a:ea typeface="Times New Roman"/>
                        <a:cs typeface="Times New Roman"/>
                      </a:endParaRPr>
                    </a:p>
                  </a:txBody>
                  <a:tcPr marL="64168" marR="641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lnSpc>
                          <a:spcPct val="150000"/>
                        </a:lnSpc>
                        <a:spcAft>
                          <a:spcPts val="0"/>
                        </a:spcAft>
                      </a:pPr>
                      <a:r>
                        <a:rPr lang="es-ES" sz="1400" dirty="0">
                          <a:latin typeface="Arial"/>
                          <a:ea typeface="Times New Roman"/>
                          <a:cs typeface="Arial"/>
                        </a:rPr>
                        <a:t>Prueban el sistema en su conjunto, comprobando su funcionalidad e integridad, en un entorno lo más parecido posible a donde se va a instalar. Se desarrollan tanto al diseñar el sistema, como una vez terminado para verificarlo en su conjunto en función de los requisitos </a:t>
                      </a:r>
                      <a:r>
                        <a:rPr lang="es-ES" sz="1400" dirty="0" err="1">
                          <a:latin typeface="Arial"/>
                          <a:ea typeface="Times New Roman"/>
                          <a:cs typeface="Arial"/>
                        </a:rPr>
                        <a:t>iniciales</a:t>
                      </a:r>
                      <a:r>
                        <a:rPr lang="es-ES" sz="1400" dirty="0">
                          <a:latin typeface="Arial"/>
                          <a:ea typeface="Times New Roman"/>
                          <a:cs typeface="Arial"/>
                        </a:rPr>
                        <a:t>.</a:t>
                      </a:r>
                      <a:endParaRPr lang="es-ES" sz="1400" dirty="0">
                        <a:latin typeface="Arial"/>
                        <a:ea typeface="Times New Roman"/>
                        <a:cs typeface="Times New Roman"/>
                      </a:endParaRPr>
                    </a:p>
                  </a:txBody>
                  <a:tcPr marL="64168" marR="641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r>
              <a:tr h="867278">
                <a:tc>
                  <a:txBody>
                    <a:bodyPr/>
                    <a:lstStyle/>
                    <a:p>
                      <a:pPr algn="l">
                        <a:lnSpc>
                          <a:spcPct val="150000"/>
                        </a:lnSpc>
                        <a:spcAft>
                          <a:spcPts val="0"/>
                        </a:spcAft>
                      </a:pPr>
                      <a:r>
                        <a:rPr lang="es-ES" sz="1400" b="1">
                          <a:latin typeface="Arial"/>
                          <a:ea typeface="Times New Roman"/>
                          <a:cs typeface="Arial"/>
                        </a:rPr>
                        <a:t>Pruebas de Validación e Implantación</a:t>
                      </a:r>
                      <a:endParaRPr lang="es-ES" sz="1400">
                        <a:latin typeface="Arial"/>
                        <a:ea typeface="Times New Roman"/>
                        <a:cs typeface="Times New Roman"/>
                      </a:endParaRPr>
                    </a:p>
                  </a:txBody>
                  <a:tcPr marL="64168" marR="641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lnSpc>
                          <a:spcPct val="150000"/>
                        </a:lnSpc>
                        <a:spcAft>
                          <a:spcPts val="0"/>
                        </a:spcAft>
                      </a:pPr>
                      <a:r>
                        <a:rPr lang="es-ES" sz="1400" dirty="0">
                          <a:latin typeface="Arial"/>
                          <a:ea typeface="Times New Roman"/>
                          <a:cs typeface="Arial"/>
                        </a:rPr>
                        <a:t>Comprueban el correcto funcionamiento del sistema dentro del entorno real de producción, por lo que se desarrollan con el producto totalmente construido.</a:t>
                      </a:r>
                      <a:endParaRPr lang="es-ES" sz="1400" dirty="0">
                        <a:latin typeface="Arial"/>
                        <a:ea typeface="Times New Roman"/>
                        <a:cs typeface="Times New Roman"/>
                      </a:endParaRPr>
                    </a:p>
                  </a:txBody>
                  <a:tcPr marL="64168" marR="641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r>
              <a:tr h="867278">
                <a:tc>
                  <a:txBody>
                    <a:bodyPr/>
                    <a:lstStyle/>
                    <a:p>
                      <a:pPr algn="l">
                        <a:lnSpc>
                          <a:spcPct val="150000"/>
                        </a:lnSpc>
                        <a:spcAft>
                          <a:spcPts val="0"/>
                        </a:spcAft>
                      </a:pPr>
                      <a:r>
                        <a:rPr lang="es-ES" sz="1400" b="1">
                          <a:latin typeface="Arial"/>
                          <a:ea typeface="Times New Roman"/>
                          <a:cs typeface="Arial"/>
                        </a:rPr>
                        <a:t>Pruebas de Aceptación</a:t>
                      </a:r>
                      <a:endParaRPr lang="es-ES" sz="1400">
                        <a:latin typeface="Arial"/>
                        <a:ea typeface="Times New Roman"/>
                        <a:cs typeface="Times New Roman"/>
                      </a:endParaRPr>
                    </a:p>
                  </a:txBody>
                  <a:tcPr marL="64168" marR="641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lnSpc>
                          <a:spcPct val="150000"/>
                        </a:lnSpc>
                        <a:spcAft>
                          <a:spcPts val="0"/>
                        </a:spcAft>
                      </a:pPr>
                      <a:r>
                        <a:rPr lang="es-ES" sz="1400" dirty="0">
                          <a:latin typeface="Arial"/>
                          <a:ea typeface="Times New Roman"/>
                          <a:cs typeface="Arial"/>
                        </a:rPr>
                        <a:t>Se trata de que el cliente compruebe que el sistema cumple con todos los requisitos indicados. Se desarrolla en el entorno final de producción con todo el sistema instalado.</a:t>
                      </a:r>
                      <a:endParaRPr lang="es-ES" sz="1400" dirty="0">
                        <a:latin typeface="Arial"/>
                        <a:ea typeface="Times New Roman"/>
                        <a:cs typeface="Times New Roman"/>
                      </a:endParaRPr>
                    </a:p>
                  </a:txBody>
                  <a:tcPr marL="64168" marR="641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r>
              <a:tr h="867278">
                <a:tc>
                  <a:txBody>
                    <a:bodyPr/>
                    <a:lstStyle/>
                    <a:p>
                      <a:pPr algn="l">
                        <a:lnSpc>
                          <a:spcPct val="150000"/>
                        </a:lnSpc>
                        <a:spcAft>
                          <a:spcPts val="0"/>
                        </a:spcAft>
                      </a:pPr>
                      <a:r>
                        <a:rPr lang="es-ES" sz="1400" b="1">
                          <a:latin typeface="Arial"/>
                          <a:ea typeface="Times New Roman"/>
                          <a:cs typeface="Arial"/>
                        </a:rPr>
                        <a:t>Pruebas de Regresión</a:t>
                      </a:r>
                      <a:endParaRPr lang="es-ES" sz="1400">
                        <a:latin typeface="Arial"/>
                        <a:ea typeface="Times New Roman"/>
                        <a:cs typeface="Times New Roman"/>
                      </a:endParaRPr>
                    </a:p>
                  </a:txBody>
                  <a:tcPr marL="64168" marR="641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lnSpc>
                          <a:spcPct val="150000"/>
                        </a:lnSpc>
                        <a:spcAft>
                          <a:spcPts val="0"/>
                        </a:spcAft>
                      </a:pPr>
                      <a:r>
                        <a:rPr lang="es-ES" sz="1400" dirty="0">
                          <a:latin typeface="Arial"/>
                          <a:ea typeface="Times New Roman"/>
                          <a:cs typeface="Arial"/>
                        </a:rPr>
                        <a:t>Estas pruebas no aparecían en el modelo en uve, y su objetivo es comprobar el resultado de las posibles modificaciones o actualizaciones del sistema, de manera que no se generen nuevos errores en componentes no modificados.</a:t>
                      </a:r>
                      <a:endParaRPr lang="es-ES" sz="1400" dirty="0">
                        <a:latin typeface="Arial"/>
                        <a:ea typeface="Times New Roman"/>
                        <a:cs typeface="Times New Roman"/>
                      </a:endParaRPr>
                    </a:p>
                  </a:txBody>
                  <a:tcPr marL="64168" marR="641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ES"/>
          </a:p>
        </p:txBody>
      </p:sp>
      <p:pic>
        <p:nvPicPr>
          <p:cNvPr id="70658" name="Picture 2" descr="5pruebasbis"/>
          <p:cNvPicPr>
            <a:picLocks noChangeAspect="1" noChangeArrowheads="1"/>
          </p:cNvPicPr>
          <p:nvPr/>
        </p:nvPicPr>
        <p:blipFill>
          <a:blip r:embed="rId2" cstate="print"/>
          <a:srcRect/>
          <a:stretch>
            <a:fillRect/>
          </a:stretch>
        </p:blipFill>
        <p:spPr bwMode="auto">
          <a:xfrm>
            <a:off x="285720" y="428604"/>
            <a:ext cx="8304636" cy="62150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214282" y="214290"/>
            <a:ext cx="8229600" cy="500066"/>
          </a:xfrm>
        </p:spPr>
        <p:txBody>
          <a:bodyPr>
            <a:normAutofit fontScale="90000"/>
          </a:bodyPr>
          <a:lstStyle/>
          <a:p>
            <a:r>
              <a:rPr lang="es-ES" dirty="0" smtClean="0"/>
              <a:t>Tipos de pruebas de unidades</a:t>
            </a:r>
            <a:endParaRPr lang="es-ES" dirty="0"/>
          </a:p>
        </p:txBody>
      </p:sp>
      <p:grpSp>
        <p:nvGrpSpPr>
          <p:cNvPr id="4" name="3 Grupo"/>
          <p:cNvGrpSpPr/>
          <p:nvPr/>
        </p:nvGrpSpPr>
        <p:grpSpPr>
          <a:xfrm>
            <a:off x="3428992" y="1714488"/>
            <a:ext cx="4468812" cy="2100263"/>
            <a:chOff x="2576513" y="1447800"/>
            <a:chExt cx="4468812" cy="2100263"/>
          </a:xfrm>
        </p:grpSpPr>
        <p:sp>
          <p:nvSpPr>
            <p:cNvPr id="5" name="Freeform 1031"/>
            <p:cNvSpPr>
              <a:spLocks/>
            </p:cNvSpPr>
            <p:nvPr/>
          </p:nvSpPr>
          <p:spPr bwMode="auto">
            <a:xfrm>
              <a:off x="2611438" y="2592388"/>
              <a:ext cx="1171575" cy="354012"/>
            </a:xfrm>
            <a:custGeom>
              <a:avLst/>
              <a:gdLst/>
              <a:ahLst/>
              <a:cxnLst>
                <a:cxn ang="0">
                  <a:pos x="67" y="0"/>
                </a:cxn>
                <a:cxn ang="0">
                  <a:pos x="67" y="9"/>
                </a:cxn>
                <a:cxn ang="0">
                  <a:pos x="0" y="9"/>
                </a:cxn>
                <a:cxn ang="0">
                  <a:pos x="0" y="28"/>
                </a:cxn>
                <a:cxn ang="0">
                  <a:pos x="67" y="28"/>
                </a:cxn>
                <a:cxn ang="0">
                  <a:pos x="67" y="37"/>
                </a:cxn>
                <a:cxn ang="0">
                  <a:pos x="133" y="19"/>
                </a:cxn>
                <a:cxn ang="0">
                  <a:pos x="67" y="0"/>
                </a:cxn>
              </a:cxnLst>
              <a:rect l="0" t="0" r="r" b="b"/>
              <a:pathLst>
                <a:path w="133" h="37">
                  <a:moveTo>
                    <a:pt x="67" y="0"/>
                  </a:moveTo>
                  <a:lnTo>
                    <a:pt x="67" y="9"/>
                  </a:lnTo>
                  <a:lnTo>
                    <a:pt x="0" y="9"/>
                  </a:lnTo>
                  <a:lnTo>
                    <a:pt x="0" y="28"/>
                  </a:lnTo>
                  <a:lnTo>
                    <a:pt x="67" y="28"/>
                  </a:lnTo>
                  <a:lnTo>
                    <a:pt x="67" y="37"/>
                  </a:lnTo>
                  <a:lnTo>
                    <a:pt x="133" y="19"/>
                  </a:lnTo>
                  <a:lnTo>
                    <a:pt x="67" y="0"/>
                  </a:lnTo>
                  <a:close/>
                </a:path>
              </a:pathLst>
            </a:custGeom>
            <a:solidFill>
              <a:srgbClr val="919191"/>
            </a:solidFill>
            <a:ln w="9525">
              <a:solidFill>
                <a:srgbClr val="000000"/>
              </a:solidFill>
              <a:prstDash val="solid"/>
              <a:round/>
              <a:headEnd/>
              <a:tailEnd/>
            </a:ln>
          </p:spPr>
          <p:txBody>
            <a:bodyPr/>
            <a:lstStyle/>
            <a:p>
              <a:endParaRPr lang="es-ES"/>
            </a:p>
          </p:txBody>
        </p:sp>
        <p:grpSp>
          <p:nvGrpSpPr>
            <p:cNvPr id="6" name="Group 1035"/>
            <p:cNvGrpSpPr>
              <a:grpSpLocks/>
            </p:cNvGrpSpPr>
            <p:nvPr/>
          </p:nvGrpSpPr>
          <p:grpSpPr bwMode="auto">
            <a:xfrm>
              <a:off x="3563938" y="1819275"/>
              <a:ext cx="2520950" cy="1719263"/>
              <a:chOff x="2432" y="1146"/>
              <a:chExt cx="1720" cy="1083"/>
            </a:xfrm>
          </p:grpSpPr>
          <p:sp>
            <p:nvSpPr>
              <p:cNvPr id="320" name="Freeform 1032"/>
              <p:cNvSpPr>
                <a:spLocks/>
              </p:cNvSpPr>
              <p:nvPr/>
            </p:nvSpPr>
            <p:spPr bwMode="auto">
              <a:xfrm>
                <a:off x="2432" y="1146"/>
                <a:ext cx="1720" cy="1083"/>
              </a:xfrm>
              <a:custGeom>
                <a:avLst/>
                <a:gdLst/>
                <a:ahLst/>
                <a:cxnLst>
                  <a:cxn ang="0">
                    <a:pos x="45" y="0"/>
                  </a:cxn>
                  <a:cxn ang="0">
                    <a:pos x="0" y="45"/>
                  </a:cxn>
                  <a:cxn ang="0">
                    <a:pos x="0" y="180"/>
                  </a:cxn>
                  <a:cxn ang="0">
                    <a:pos x="242" y="180"/>
                  </a:cxn>
                  <a:cxn ang="0">
                    <a:pos x="286" y="135"/>
                  </a:cxn>
                  <a:cxn ang="0">
                    <a:pos x="286" y="0"/>
                  </a:cxn>
                  <a:cxn ang="0">
                    <a:pos x="45" y="0"/>
                  </a:cxn>
                </a:cxnLst>
                <a:rect l="0" t="0" r="r" b="b"/>
                <a:pathLst>
                  <a:path w="286" h="180">
                    <a:moveTo>
                      <a:pt x="45" y="0"/>
                    </a:moveTo>
                    <a:lnTo>
                      <a:pt x="0" y="45"/>
                    </a:lnTo>
                    <a:lnTo>
                      <a:pt x="0" y="180"/>
                    </a:lnTo>
                    <a:lnTo>
                      <a:pt x="242" y="180"/>
                    </a:lnTo>
                    <a:lnTo>
                      <a:pt x="286" y="135"/>
                    </a:lnTo>
                    <a:lnTo>
                      <a:pt x="286" y="0"/>
                    </a:lnTo>
                    <a:lnTo>
                      <a:pt x="45" y="0"/>
                    </a:lnTo>
                    <a:close/>
                  </a:path>
                </a:pathLst>
              </a:custGeom>
              <a:noFill/>
              <a:ln w="9525">
                <a:solidFill>
                  <a:srgbClr val="000000"/>
                </a:solidFill>
                <a:prstDash val="solid"/>
                <a:round/>
                <a:headEnd/>
                <a:tailEnd/>
              </a:ln>
            </p:spPr>
            <p:txBody>
              <a:bodyPr/>
              <a:lstStyle/>
              <a:p>
                <a:endParaRPr lang="es-ES"/>
              </a:p>
            </p:txBody>
          </p:sp>
          <p:sp>
            <p:nvSpPr>
              <p:cNvPr id="321" name="Freeform 1033"/>
              <p:cNvSpPr>
                <a:spLocks/>
              </p:cNvSpPr>
              <p:nvPr/>
            </p:nvSpPr>
            <p:spPr bwMode="auto">
              <a:xfrm>
                <a:off x="2432" y="1146"/>
                <a:ext cx="1720" cy="271"/>
              </a:xfrm>
              <a:custGeom>
                <a:avLst/>
                <a:gdLst/>
                <a:ahLst/>
                <a:cxnLst>
                  <a:cxn ang="0">
                    <a:pos x="0" y="45"/>
                  </a:cxn>
                  <a:cxn ang="0">
                    <a:pos x="242" y="45"/>
                  </a:cxn>
                  <a:cxn ang="0">
                    <a:pos x="286" y="0"/>
                  </a:cxn>
                </a:cxnLst>
                <a:rect l="0" t="0" r="r" b="b"/>
                <a:pathLst>
                  <a:path w="286" h="45">
                    <a:moveTo>
                      <a:pt x="0" y="45"/>
                    </a:moveTo>
                    <a:lnTo>
                      <a:pt x="242" y="45"/>
                    </a:lnTo>
                    <a:lnTo>
                      <a:pt x="286" y="0"/>
                    </a:lnTo>
                  </a:path>
                </a:pathLst>
              </a:custGeom>
              <a:noFill/>
              <a:ln w="9525">
                <a:solidFill>
                  <a:srgbClr val="000000"/>
                </a:solidFill>
                <a:prstDash val="solid"/>
                <a:round/>
                <a:headEnd/>
                <a:tailEnd/>
              </a:ln>
            </p:spPr>
            <p:txBody>
              <a:bodyPr/>
              <a:lstStyle/>
              <a:p>
                <a:endParaRPr lang="es-ES"/>
              </a:p>
            </p:txBody>
          </p:sp>
          <p:sp>
            <p:nvSpPr>
              <p:cNvPr id="322" name="Line 1034"/>
              <p:cNvSpPr>
                <a:spLocks noChangeShapeType="1"/>
              </p:cNvSpPr>
              <p:nvPr/>
            </p:nvSpPr>
            <p:spPr bwMode="auto">
              <a:xfrm>
                <a:off x="3888" y="1417"/>
                <a:ext cx="1" cy="812"/>
              </a:xfrm>
              <a:prstGeom prst="line">
                <a:avLst/>
              </a:prstGeom>
              <a:noFill/>
              <a:ln w="9525">
                <a:solidFill>
                  <a:srgbClr val="000000"/>
                </a:solidFill>
                <a:round/>
                <a:headEnd/>
                <a:tailEnd/>
              </a:ln>
            </p:spPr>
            <p:txBody>
              <a:bodyPr/>
              <a:lstStyle/>
              <a:p>
                <a:endParaRPr lang="es-ES"/>
              </a:p>
            </p:txBody>
          </p:sp>
        </p:grpSp>
        <p:grpSp>
          <p:nvGrpSpPr>
            <p:cNvPr id="7" name="Group 1157"/>
            <p:cNvGrpSpPr>
              <a:grpSpLocks/>
            </p:cNvGrpSpPr>
            <p:nvPr/>
          </p:nvGrpSpPr>
          <p:grpSpPr bwMode="auto">
            <a:xfrm>
              <a:off x="3563922" y="1819282"/>
              <a:ext cx="2528877" cy="1728789"/>
              <a:chOff x="2432" y="1146"/>
              <a:chExt cx="1726" cy="1089"/>
            </a:xfrm>
          </p:grpSpPr>
          <p:sp>
            <p:nvSpPr>
              <p:cNvPr id="199" name="Freeform 1036"/>
              <p:cNvSpPr>
                <a:spLocks/>
              </p:cNvSpPr>
              <p:nvPr/>
            </p:nvSpPr>
            <p:spPr bwMode="auto">
              <a:xfrm>
                <a:off x="2432" y="1381"/>
                <a:ext cx="36" cy="42"/>
              </a:xfrm>
              <a:custGeom>
                <a:avLst/>
                <a:gdLst/>
                <a:ahLst/>
                <a:cxnLst>
                  <a:cxn ang="0">
                    <a:pos x="0" y="36"/>
                  </a:cxn>
                  <a:cxn ang="0">
                    <a:pos x="0" y="42"/>
                  </a:cxn>
                  <a:cxn ang="0">
                    <a:pos x="36" y="6"/>
                  </a:cxn>
                  <a:cxn ang="0">
                    <a:pos x="36" y="0"/>
                  </a:cxn>
                  <a:cxn ang="0">
                    <a:pos x="0" y="36"/>
                  </a:cxn>
                </a:cxnLst>
                <a:rect l="0" t="0" r="r" b="b"/>
                <a:pathLst>
                  <a:path w="36" h="42">
                    <a:moveTo>
                      <a:pt x="0" y="36"/>
                    </a:moveTo>
                    <a:lnTo>
                      <a:pt x="0" y="42"/>
                    </a:lnTo>
                    <a:lnTo>
                      <a:pt x="36" y="6"/>
                    </a:lnTo>
                    <a:lnTo>
                      <a:pt x="36" y="0"/>
                    </a:lnTo>
                    <a:lnTo>
                      <a:pt x="0" y="36"/>
                    </a:lnTo>
                    <a:close/>
                  </a:path>
                </a:pathLst>
              </a:custGeom>
              <a:solidFill>
                <a:srgbClr val="000000"/>
              </a:solidFill>
              <a:ln w="9525">
                <a:noFill/>
                <a:round/>
                <a:headEnd/>
                <a:tailEnd/>
              </a:ln>
            </p:spPr>
            <p:txBody>
              <a:bodyPr/>
              <a:lstStyle/>
              <a:p>
                <a:endParaRPr lang="es-ES"/>
              </a:p>
            </p:txBody>
          </p:sp>
          <p:sp>
            <p:nvSpPr>
              <p:cNvPr id="200" name="Freeform 1037"/>
              <p:cNvSpPr>
                <a:spLocks/>
              </p:cNvSpPr>
              <p:nvPr/>
            </p:nvSpPr>
            <p:spPr bwMode="auto">
              <a:xfrm>
                <a:off x="2480" y="1333"/>
                <a:ext cx="30" cy="42"/>
              </a:xfrm>
              <a:custGeom>
                <a:avLst/>
                <a:gdLst/>
                <a:ahLst/>
                <a:cxnLst>
                  <a:cxn ang="0">
                    <a:pos x="0" y="36"/>
                  </a:cxn>
                  <a:cxn ang="0">
                    <a:pos x="0" y="42"/>
                  </a:cxn>
                  <a:cxn ang="0">
                    <a:pos x="30" y="6"/>
                  </a:cxn>
                  <a:cxn ang="0">
                    <a:pos x="30" y="0"/>
                  </a:cxn>
                  <a:cxn ang="0">
                    <a:pos x="0" y="36"/>
                  </a:cxn>
                </a:cxnLst>
                <a:rect l="0" t="0" r="r" b="b"/>
                <a:pathLst>
                  <a:path w="30" h="42">
                    <a:moveTo>
                      <a:pt x="0" y="36"/>
                    </a:moveTo>
                    <a:lnTo>
                      <a:pt x="0" y="42"/>
                    </a:lnTo>
                    <a:lnTo>
                      <a:pt x="30" y="6"/>
                    </a:lnTo>
                    <a:lnTo>
                      <a:pt x="30" y="0"/>
                    </a:lnTo>
                    <a:lnTo>
                      <a:pt x="0" y="36"/>
                    </a:lnTo>
                    <a:close/>
                  </a:path>
                </a:pathLst>
              </a:custGeom>
              <a:solidFill>
                <a:srgbClr val="000000"/>
              </a:solidFill>
              <a:ln w="9525">
                <a:noFill/>
                <a:round/>
                <a:headEnd/>
                <a:tailEnd/>
              </a:ln>
            </p:spPr>
            <p:txBody>
              <a:bodyPr/>
              <a:lstStyle/>
              <a:p>
                <a:endParaRPr lang="es-ES"/>
              </a:p>
            </p:txBody>
          </p:sp>
          <p:sp>
            <p:nvSpPr>
              <p:cNvPr id="201" name="Freeform 1038"/>
              <p:cNvSpPr>
                <a:spLocks/>
              </p:cNvSpPr>
              <p:nvPr/>
            </p:nvSpPr>
            <p:spPr bwMode="auto">
              <a:xfrm>
                <a:off x="2528" y="1285"/>
                <a:ext cx="30" cy="42"/>
              </a:xfrm>
              <a:custGeom>
                <a:avLst/>
                <a:gdLst/>
                <a:ahLst/>
                <a:cxnLst>
                  <a:cxn ang="0">
                    <a:pos x="0" y="36"/>
                  </a:cxn>
                  <a:cxn ang="0">
                    <a:pos x="0" y="42"/>
                  </a:cxn>
                  <a:cxn ang="0">
                    <a:pos x="30" y="6"/>
                  </a:cxn>
                  <a:cxn ang="0">
                    <a:pos x="30" y="0"/>
                  </a:cxn>
                  <a:cxn ang="0">
                    <a:pos x="0" y="36"/>
                  </a:cxn>
                </a:cxnLst>
                <a:rect l="0" t="0" r="r" b="b"/>
                <a:pathLst>
                  <a:path w="30" h="42">
                    <a:moveTo>
                      <a:pt x="0" y="36"/>
                    </a:moveTo>
                    <a:lnTo>
                      <a:pt x="0" y="42"/>
                    </a:lnTo>
                    <a:lnTo>
                      <a:pt x="30" y="6"/>
                    </a:lnTo>
                    <a:lnTo>
                      <a:pt x="30" y="0"/>
                    </a:lnTo>
                    <a:lnTo>
                      <a:pt x="0" y="36"/>
                    </a:lnTo>
                    <a:close/>
                  </a:path>
                </a:pathLst>
              </a:custGeom>
              <a:solidFill>
                <a:srgbClr val="000000"/>
              </a:solidFill>
              <a:ln w="9525">
                <a:noFill/>
                <a:round/>
                <a:headEnd/>
                <a:tailEnd/>
              </a:ln>
            </p:spPr>
            <p:txBody>
              <a:bodyPr/>
              <a:lstStyle/>
              <a:p>
                <a:endParaRPr lang="es-ES"/>
              </a:p>
            </p:txBody>
          </p:sp>
          <p:sp>
            <p:nvSpPr>
              <p:cNvPr id="202" name="Freeform 1039"/>
              <p:cNvSpPr>
                <a:spLocks/>
              </p:cNvSpPr>
              <p:nvPr/>
            </p:nvSpPr>
            <p:spPr bwMode="auto">
              <a:xfrm>
                <a:off x="2570" y="1243"/>
                <a:ext cx="36" cy="36"/>
              </a:xfrm>
              <a:custGeom>
                <a:avLst/>
                <a:gdLst/>
                <a:ahLst/>
                <a:cxnLst>
                  <a:cxn ang="0">
                    <a:pos x="0" y="30"/>
                  </a:cxn>
                  <a:cxn ang="0">
                    <a:pos x="0" y="36"/>
                  </a:cxn>
                  <a:cxn ang="0">
                    <a:pos x="36" y="6"/>
                  </a:cxn>
                  <a:cxn ang="0">
                    <a:pos x="36" y="0"/>
                  </a:cxn>
                  <a:cxn ang="0">
                    <a:pos x="0" y="30"/>
                  </a:cxn>
                </a:cxnLst>
                <a:rect l="0" t="0" r="r" b="b"/>
                <a:pathLst>
                  <a:path w="36" h="36">
                    <a:moveTo>
                      <a:pt x="0" y="30"/>
                    </a:moveTo>
                    <a:lnTo>
                      <a:pt x="0" y="36"/>
                    </a:lnTo>
                    <a:lnTo>
                      <a:pt x="36" y="6"/>
                    </a:lnTo>
                    <a:lnTo>
                      <a:pt x="36" y="0"/>
                    </a:lnTo>
                    <a:lnTo>
                      <a:pt x="0" y="30"/>
                    </a:lnTo>
                    <a:close/>
                  </a:path>
                </a:pathLst>
              </a:custGeom>
              <a:solidFill>
                <a:srgbClr val="000000"/>
              </a:solidFill>
              <a:ln w="9525">
                <a:noFill/>
                <a:round/>
                <a:headEnd/>
                <a:tailEnd/>
              </a:ln>
            </p:spPr>
            <p:txBody>
              <a:bodyPr/>
              <a:lstStyle/>
              <a:p>
                <a:endParaRPr lang="es-ES"/>
              </a:p>
            </p:txBody>
          </p:sp>
          <p:sp>
            <p:nvSpPr>
              <p:cNvPr id="203" name="Freeform 1040"/>
              <p:cNvSpPr>
                <a:spLocks/>
              </p:cNvSpPr>
              <p:nvPr/>
            </p:nvSpPr>
            <p:spPr bwMode="auto">
              <a:xfrm>
                <a:off x="2618" y="1195"/>
                <a:ext cx="36" cy="36"/>
              </a:xfrm>
              <a:custGeom>
                <a:avLst/>
                <a:gdLst/>
                <a:ahLst/>
                <a:cxnLst>
                  <a:cxn ang="0">
                    <a:pos x="0" y="30"/>
                  </a:cxn>
                  <a:cxn ang="0">
                    <a:pos x="0" y="36"/>
                  </a:cxn>
                  <a:cxn ang="0">
                    <a:pos x="36" y="6"/>
                  </a:cxn>
                  <a:cxn ang="0">
                    <a:pos x="36" y="0"/>
                  </a:cxn>
                  <a:cxn ang="0">
                    <a:pos x="0" y="30"/>
                  </a:cxn>
                </a:cxnLst>
                <a:rect l="0" t="0" r="r" b="b"/>
                <a:pathLst>
                  <a:path w="36" h="36">
                    <a:moveTo>
                      <a:pt x="0" y="30"/>
                    </a:moveTo>
                    <a:lnTo>
                      <a:pt x="0" y="36"/>
                    </a:lnTo>
                    <a:lnTo>
                      <a:pt x="36" y="6"/>
                    </a:lnTo>
                    <a:lnTo>
                      <a:pt x="36" y="0"/>
                    </a:lnTo>
                    <a:lnTo>
                      <a:pt x="0" y="30"/>
                    </a:lnTo>
                    <a:close/>
                  </a:path>
                </a:pathLst>
              </a:custGeom>
              <a:solidFill>
                <a:srgbClr val="000000"/>
              </a:solidFill>
              <a:ln w="9525">
                <a:noFill/>
                <a:round/>
                <a:headEnd/>
                <a:tailEnd/>
              </a:ln>
            </p:spPr>
            <p:txBody>
              <a:bodyPr/>
              <a:lstStyle/>
              <a:p>
                <a:endParaRPr lang="es-ES"/>
              </a:p>
            </p:txBody>
          </p:sp>
          <p:sp>
            <p:nvSpPr>
              <p:cNvPr id="204" name="Freeform 1041"/>
              <p:cNvSpPr>
                <a:spLocks/>
              </p:cNvSpPr>
              <p:nvPr/>
            </p:nvSpPr>
            <p:spPr bwMode="auto">
              <a:xfrm>
                <a:off x="2666" y="1146"/>
                <a:ext cx="36" cy="43"/>
              </a:xfrm>
              <a:custGeom>
                <a:avLst/>
                <a:gdLst/>
                <a:ahLst/>
                <a:cxnLst>
                  <a:cxn ang="0">
                    <a:pos x="0" y="37"/>
                  </a:cxn>
                  <a:cxn ang="0">
                    <a:pos x="0" y="43"/>
                  </a:cxn>
                  <a:cxn ang="0">
                    <a:pos x="36" y="6"/>
                  </a:cxn>
                  <a:cxn ang="0">
                    <a:pos x="36" y="0"/>
                  </a:cxn>
                  <a:cxn ang="0">
                    <a:pos x="0" y="37"/>
                  </a:cxn>
                </a:cxnLst>
                <a:rect l="0" t="0" r="r" b="b"/>
                <a:pathLst>
                  <a:path w="36" h="43">
                    <a:moveTo>
                      <a:pt x="0" y="37"/>
                    </a:moveTo>
                    <a:lnTo>
                      <a:pt x="0" y="43"/>
                    </a:lnTo>
                    <a:lnTo>
                      <a:pt x="36" y="6"/>
                    </a:lnTo>
                    <a:lnTo>
                      <a:pt x="36" y="0"/>
                    </a:lnTo>
                    <a:lnTo>
                      <a:pt x="0" y="37"/>
                    </a:lnTo>
                    <a:close/>
                  </a:path>
                </a:pathLst>
              </a:custGeom>
              <a:solidFill>
                <a:srgbClr val="000000"/>
              </a:solidFill>
              <a:ln w="9525">
                <a:noFill/>
                <a:round/>
                <a:headEnd/>
                <a:tailEnd/>
              </a:ln>
            </p:spPr>
            <p:txBody>
              <a:bodyPr/>
              <a:lstStyle/>
              <a:p>
                <a:endParaRPr lang="es-ES"/>
              </a:p>
            </p:txBody>
          </p:sp>
          <p:sp>
            <p:nvSpPr>
              <p:cNvPr id="205" name="Rectangle 1042"/>
              <p:cNvSpPr>
                <a:spLocks noChangeArrowheads="1"/>
              </p:cNvSpPr>
              <p:nvPr/>
            </p:nvSpPr>
            <p:spPr bwMode="auto">
              <a:xfrm>
                <a:off x="2714" y="1146"/>
                <a:ext cx="49" cy="6"/>
              </a:xfrm>
              <a:prstGeom prst="rect">
                <a:avLst/>
              </a:prstGeom>
              <a:solidFill>
                <a:srgbClr val="000000"/>
              </a:solidFill>
              <a:ln w="9525">
                <a:noFill/>
                <a:miter lim="800000"/>
                <a:headEnd/>
                <a:tailEnd/>
              </a:ln>
            </p:spPr>
            <p:txBody>
              <a:bodyPr/>
              <a:lstStyle/>
              <a:p>
                <a:endParaRPr lang="es-ES"/>
              </a:p>
            </p:txBody>
          </p:sp>
          <p:sp>
            <p:nvSpPr>
              <p:cNvPr id="206" name="Rectangle 1043"/>
              <p:cNvSpPr>
                <a:spLocks noChangeArrowheads="1"/>
              </p:cNvSpPr>
              <p:nvPr/>
            </p:nvSpPr>
            <p:spPr bwMode="auto">
              <a:xfrm>
                <a:off x="2781" y="1146"/>
                <a:ext cx="48" cy="6"/>
              </a:xfrm>
              <a:prstGeom prst="rect">
                <a:avLst/>
              </a:prstGeom>
              <a:solidFill>
                <a:srgbClr val="000000"/>
              </a:solidFill>
              <a:ln w="9525">
                <a:noFill/>
                <a:miter lim="800000"/>
                <a:headEnd/>
                <a:tailEnd/>
              </a:ln>
            </p:spPr>
            <p:txBody>
              <a:bodyPr/>
              <a:lstStyle/>
              <a:p>
                <a:endParaRPr lang="es-ES"/>
              </a:p>
            </p:txBody>
          </p:sp>
          <p:sp>
            <p:nvSpPr>
              <p:cNvPr id="207" name="Rectangle 1044"/>
              <p:cNvSpPr>
                <a:spLocks noChangeArrowheads="1"/>
              </p:cNvSpPr>
              <p:nvPr/>
            </p:nvSpPr>
            <p:spPr bwMode="auto">
              <a:xfrm>
                <a:off x="2847" y="1146"/>
                <a:ext cx="48" cy="6"/>
              </a:xfrm>
              <a:prstGeom prst="rect">
                <a:avLst/>
              </a:prstGeom>
              <a:solidFill>
                <a:srgbClr val="000000"/>
              </a:solidFill>
              <a:ln w="9525">
                <a:noFill/>
                <a:miter lim="800000"/>
                <a:headEnd/>
                <a:tailEnd/>
              </a:ln>
            </p:spPr>
            <p:txBody>
              <a:bodyPr/>
              <a:lstStyle/>
              <a:p>
                <a:endParaRPr lang="es-ES"/>
              </a:p>
            </p:txBody>
          </p:sp>
          <p:sp>
            <p:nvSpPr>
              <p:cNvPr id="208" name="Rectangle 1045"/>
              <p:cNvSpPr>
                <a:spLocks noChangeArrowheads="1"/>
              </p:cNvSpPr>
              <p:nvPr/>
            </p:nvSpPr>
            <p:spPr bwMode="auto">
              <a:xfrm>
                <a:off x="2913" y="1146"/>
                <a:ext cx="48" cy="6"/>
              </a:xfrm>
              <a:prstGeom prst="rect">
                <a:avLst/>
              </a:prstGeom>
              <a:solidFill>
                <a:srgbClr val="000000"/>
              </a:solidFill>
              <a:ln w="9525">
                <a:noFill/>
                <a:miter lim="800000"/>
                <a:headEnd/>
                <a:tailEnd/>
              </a:ln>
            </p:spPr>
            <p:txBody>
              <a:bodyPr/>
              <a:lstStyle/>
              <a:p>
                <a:endParaRPr lang="es-ES"/>
              </a:p>
            </p:txBody>
          </p:sp>
          <p:sp>
            <p:nvSpPr>
              <p:cNvPr id="209" name="Rectangle 1046"/>
              <p:cNvSpPr>
                <a:spLocks noChangeArrowheads="1"/>
              </p:cNvSpPr>
              <p:nvPr/>
            </p:nvSpPr>
            <p:spPr bwMode="auto">
              <a:xfrm>
                <a:off x="2979" y="1146"/>
                <a:ext cx="48" cy="6"/>
              </a:xfrm>
              <a:prstGeom prst="rect">
                <a:avLst/>
              </a:prstGeom>
              <a:solidFill>
                <a:srgbClr val="000000"/>
              </a:solidFill>
              <a:ln w="9525">
                <a:noFill/>
                <a:miter lim="800000"/>
                <a:headEnd/>
                <a:tailEnd/>
              </a:ln>
            </p:spPr>
            <p:txBody>
              <a:bodyPr/>
              <a:lstStyle/>
              <a:p>
                <a:endParaRPr lang="es-ES"/>
              </a:p>
            </p:txBody>
          </p:sp>
          <p:sp>
            <p:nvSpPr>
              <p:cNvPr id="210" name="Rectangle 1047"/>
              <p:cNvSpPr>
                <a:spLocks noChangeArrowheads="1"/>
              </p:cNvSpPr>
              <p:nvPr/>
            </p:nvSpPr>
            <p:spPr bwMode="auto">
              <a:xfrm>
                <a:off x="3045" y="1146"/>
                <a:ext cx="48" cy="6"/>
              </a:xfrm>
              <a:prstGeom prst="rect">
                <a:avLst/>
              </a:prstGeom>
              <a:solidFill>
                <a:srgbClr val="000000"/>
              </a:solidFill>
              <a:ln w="9525">
                <a:noFill/>
                <a:miter lim="800000"/>
                <a:headEnd/>
                <a:tailEnd/>
              </a:ln>
            </p:spPr>
            <p:txBody>
              <a:bodyPr/>
              <a:lstStyle/>
              <a:p>
                <a:endParaRPr lang="es-ES"/>
              </a:p>
            </p:txBody>
          </p:sp>
          <p:sp>
            <p:nvSpPr>
              <p:cNvPr id="211" name="Rectangle 1048"/>
              <p:cNvSpPr>
                <a:spLocks noChangeArrowheads="1"/>
              </p:cNvSpPr>
              <p:nvPr/>
            </p:nvSpPr>
            <p:spPr bwMode="auto">
              <a:xfrm>
                <a:off x="3112" y="1146"/>
                <a:ext cx="48" cy="6"/>
              </a:xfrm>
              <a:prstGeom prst="rect">
                <a:avLst/>
              </a:prstGeom>
              <a:solidFill>
                <a:srgbClr val="000000"/>
              </a:solidFill>
              <a:ln w="9525">
                <a:noFill/>
                <a:miter lim="800000"/>
                <a:headEnd/>
                <a:tailEnd/>
              </a:ln>
            </p:spPr>
            <p:txBody>
              <a:bodyPr/>
              <a:lstStyle/>
              <a:p>
                <a:endParaRPr lang="es-ES"/>
              </a:p>
            </p:txBody>
          </p:sp>
          <p:sp>
            <p:nvSpPr>
              <p:cNvPr id="212" name="Rectangle 1049"/>
              <p:cNvSpPr>
                <a:spLocks noChangeArrowheads="1"/>
              </p:cNvSpPr>
              <p:nvPr/>
            </p:nvSpPr>
            <p:spPr bwMode="auto">
              <a:xfrm>
                <a:off x="3178" y="1146"/>
                <a:ext cx="48" cy="6"/>
              </a:xfrm>
              <a:prstGeom prst="rect">
                <a:avLst/>
              </a:prstGeom>
              <a:solidFill>
                <a:srgbClr val="000000"/>
              </a:solidFill>
              <a:ln w="9525">
                <a:noFill/>
                <a:miter lim="800000"/>
                <a:headEnd/>
                <a:tailEnd/>
              </a:ln>
            </p:spPr>
            <p:txBody>
              <a:bodyPr/>
              <a:lstStyle/>
              <a:p>
                <a:endParaRPr lang="es-ES"/>
              </a:p>
            </p:txBody>
          </p:sp>
          <p:sp>
            <p:nvSpPr>
              <p:cNvPr id="213" name="Rectangle 1050"/>
              <p:cNvSpPr>
                <a:spLocks noChangeArrowheads="1"/>
              </p:cNvSpPr>
              <p:nvPr/>
            </p:nvSpPr>
            <p:spPr bwMode="auto">
              <a:xfrm>
                <a:off x="3244" y="1146"/>
                <a:ext cx="48" cy="6"/>
              </a:xfrm>
              <a:prstGeom prst="rect">
                <a:avLst/>
              </a:prstGeom>
              <a:solidFill>
                <a:srgbClr val="000000"/>
              </a:solidFill>
              <a:ln w="9525">
                <a:noFill/>
                <a:miter lim="800000"/>
                <a:headEnd/>
                <a:tailEnd/>
              </a:ln>
            </p:spPr>
            <p:txBody>
              <a:bodyPr/>
              <a:lstStyle/>
              <a:p>
                <a:endParaRPr lang="es-ES"/>
              </a:p>
            </p:txBody>
          </p:sp>
          <p:sp>
            <p:nvSpPr>
              <p:cNvPr id="214" name="Rectangle 1051"/>
              <p:cNvSpPr>
                <a:spLocks noChangeArrowheads="1"/>
              </p:cNvSpPr>
              <p:nvPr/>
            </p:nvSpPr>
            <p:spPr bwMode="auto">
              <a:xfrm>
                <a:off x="3310" y="1146"/>
                <a:ext cx="48" cy="6"/>
              </a:xfrm>
              <a:prstGeom prst="rect">
                <a:avLst/>
              </a:prstGeom>
              <a:solidFill>
                <a:srgbClr val="000000"/>
              </a:solidFill>
              <a:ln w="9525">
                <a:noFill/>
                <a:miter lim="800000"/>
                <a:headEnd/>
                <a:tailEnd/>
              </a:ln>
            </p:spPr>
            <p:txBody>
              <a:bodyPr/>
              <a:lstStyle/>
              <a:p>
                <a:endParaRPr lang="es-ES"/>
              </a:p>
            </p:txBody>
          </p:sp>
          <p:sp>
            <p:nvSpPr>
              <p:cNvPr id="215" name="Rectangle 1052"/>
              <p:cNvSpPr>
                <a:spLocks noChangeArrowheads="1"/>
              </p:cNvSpPr>
              <p:nvPr/>
            </p:nvSpPr>
            <p:spPr bwMode="auto">
              <a:xfrm>
                <a:off x="3376" y="1146"/>
                <a:ext cx="48" cy="6"/>
              </a:xfrm>
              <a:prstGeom prst="rect">
                <a:avLst/>
              </a:prstGeom>
              <a:solidFill>
                <a:srgbClr val="000000"/>
              </a:solidFill>
              <a:ln w="9525">
                <a:noFill/>
                <a:miter lim="800000"/>
                <a:headEnd/>
                <a:tailEnd/>
              </a:ln>
            </p:spPr>
            <p:txBody>
              <a:bodyPr/>
              <a:lstStyle/>
              <a:p>
                <a:endParaRPr lang="es-ES"/>
              </a:p>
            </p:txBody>
          </p:sp>
          <p:sp>
            <p:nvSpPr>
              <p:cNvPr id="216" name="Rectangle 1053"/>
              <p:cNvSpPr>
                <a:spLocks noChangeArrowheads="1"/>
              </p:cNvSpPr>
              <p:nvPr/>
            </p:nvSpPr>
            <p:spPr bwMode="auto">
              <a:xfrm>
                <a:off x="3442" y="1146"/>
                <a:ext cx="48" cy="6"/>
              </a:xfrm>
              <a:prstGeom prst="rect">
                <a:avLst/>
              </a:prstGeom>
              <a:solidFill>
                <a:srgbClr val="000000"/>
              </a:solidFill>
              <a:ln w="9525">
                <a:noFill/>
                <a:miter lim="800000"/>
                <a:headEnd/>
                <a:tailEnd/>
              </a:ln>
            </p:spPr>
            <p:txBody>
              <a:bodyPr/>
              <a:lstStyle/>
              <a:p>
                <a:endParaRPr lang="es-ES"/>
              </a:p>
            </p:txBody>
          </p:sp>
          <p:sp>
            <p:nvSpPr>
              <p:cNvPr id="217" name="Rectangle 1054"/>
              <p:cNvSpPr>
                <a:spLocks noChangeArrowheads="1"/>
              </p:cNvSpPr>
              <p:nvPr/>
            </p:nvSpPr>
            <p:spPr bwMode="auto">
              <a:xfrm>
                <a:off x="3509" y="1146"/>
                <a:ext cx="48" cy="6"/>
              </a:xfrm>
              <a:prstGeom prst="rect">
                <a:avLst/>
              </a:prstGeom>
              <a:solidFill>
                <a:srgbClr val="000000"/>
              </a:solidFill>
              <a:ln w="9525">
                <a:noFill/>
                <a:miter lim="800000"/>
                <a:headEnd/>
                <a:tailEnd/>
              </a:ln>
            </p:spPr>
            <p:txBody>
              <a:bodyPr/>
              <a:lstStyle/>
              <a:p>
                <a:endParaRPr lang="es-ES"/>
              </a:p>
            </p:txBody>
          </p:sp>
          <p:sp>
            <p:nvSpPr>
              <p:cNvPr id="218" name="Rectangle 1055"/>
              <p:cNvSpPr>
                <a:spLocks noChangeArrowheads="1"/>
              </p:cNvSpPr>
              <p:nvPr/>
            </p:nvSpPr>
            <p:spPr bwMode="auto">
              <a:xfrm>
                <a:off x="3575" y="1146"/>
                <a:ext cx="48" cy="6"/>
              </a:xfrm>
              <a:prstGeom prst="rect">
                <a:avLst/>
              </a:prstGeom>
              <a:solidFill>
                <a:srgbClr val="000000"/>
              </a:solidFill>
              <a:ln w="9525">
                <a:noFill/>
                <a:miter lim="800000"/>
                <a:headEnd/>
                <a:tailEnd/>
              </a:ln>
            </p:spPr>
            <p:txBody>
              <a:bodyPr/>
              <a:lstStyle/>
              <a:p>
                <a:endParaRPr lang="es-ES"/>
              </a:p>
            </p:txBody>
          </p:sp>
          <p:sp>
            <p:nvSpPr>
              <p:cNvPr id="219" name="Rectangle 1056"/>
              <p:cNvSpPr>
                <a:spLocks noChangeArrowheads="1"/>
              </p:cNvSpPr>
              <p:nvPr/>
            </p:nvSpPr>
            <p:spPr bwMode="auto">
              <a:xfrm>
                <a:off x="3641" y="1146"/>
                <a:ext cx="48" cy="6"/>
              </a:xfrm>
              <a:prstGeom prst="rect">
                <a:avLst/>
              </a:prstGeom>
              <a:solidFill>
                <a:srgbClr val="000000"/>
              </a:solidFill>
              <a:ln w="9525">
                <a:noFill/>
                <a:miter lim="800000"/>
                <a:headEnd/>
                <a:tailEnd/>
              </a:ln>
            </p:spPr>
            <p:txBody>
              <a:bodyPr/>
              <a:lstStyle/>
              <a:p>
                <a:endParaRPr lang="es-ES"/>
              </a:p>
            </p:txBody>
          </p:sp>
          <p:sp>
            <p:nvSpPr>
              <p:cNvPr id="220" name="Rectangle 1057"/>
              <p:cNvSpPr>
                <a:spLocks noChangeArrowheads="1"/>
              </p:cNvSpPr>
              <p:nvPr/>
            </p:nvSpPr>
            <p:spPr bwMode="auto">
              <a:xfrm>
                <a:off x="3707" y="1146"/>
                <a:ext cx="48" cy="6"/>
              </a:xfrm>
              <a:prstGeom prst="rect">
                <a:avLst/>
              </a:prstGeom>
              <a:solidFill>
                <a:srgbClr val="000000"/>
              </a:solidFill>
              <a:ln w="9525">
                <a:noFill/>
                <a:miter lim="800000"/>
                <a:headEnd/>
                <a:tailEnd/>
              </a:ln>
            </p:spPr>
            <p:txBody>
              <a:bodyPr/>
              <a:lstStyle/>
              <a:p>
                <a:endParaRPr lang="es-ES"/>
              </a:p>
            </p:txBody>
          </p:sp>
          <p:sp>
            <p:nvSpPr>
              <p:cNvPr id="221" name="Rectangle 1058"/>
              <p:cNvSpPr>
                <a:spLocks noChangeArrowheads="1"/>
              </p:cNvSpPr>
              <p:nvPr/>
            </p:nvSpPr>
            <p:spPr bwMode="auto">
              <a:xfrm>
                <a:off x="3773" y="1146"/>
                <a:ext cx="48" cy="6"/>
              </a:xfrm>
              <a:prstGeom prst="rect">
                <a:avLst/>
              </a:prstGeom>
              <a:solidFill>
                <a:srgbClr val="000000"/>
              </a:solidFill>
              <a:ln w="9525">
                <a:noFill/>
                <a:miter lim="800000"/>
                <a:headEnd/>
                <a:tailEnd/>
              </a:ln>
            </p:spPr>
            <p:txBody>
              <a:bodyPr/>
              <a:lstStyle/>
              <a:p>
                <a:endParaRPr lang="es-ES"/>
              </a:p>
            </p:txBody>
          </p:sp>
          <p:sp>
            <p:nvSpPr>
              <p:cNvPr id="222" name="Rectangle 1059"/>
              <p:cNvSpPr>
                <a:spLocks noChangeArrowheads="1"/>
              </p:cNvSpPr>
              <p:nvPr/>
            </p:nvSpPr>
            <p:spPr bwMode="auto">
              <a:xfrm>
                <a:off x="3839" y="1146"/>
                <a:ext cx="49" cy="6"/>
              </a:xfrm>
              <a:prstGeom prst="rect">
                <a:avLst/>
              </a:prstGeom>
              <a:solidFill>
                <a:srgbClr val="000000"/>
              </a:solidFill>
              <a:ln w="9525">
                <a:noFill/>
                <a:miter lim="800000"/>
                <a:headEnd/>
                <a:tailEnd/>
              </a:ln>
            </p:spPr>
            <p:txBody>
              <a:bodyPr/>
              <a:lstStyle/>
              <a:p>
                <a:endParaRPr lang="es-ES"/>
              </a:p>
            </p:txBody>
          </p:sp>
          <p:sp>
            <p:nvSpPr>
              <p:cNvPr id="223" name="Rectangle 1060"/>
              <p:cNvSpPr>
                <a:spLocks noChangeArrowheads="1"/>
              </p:cNvSpPr>
              <p:nvPr/>
            </p:nvSpPr>
            <p:spPr bwMode="auto">
              <a:xfrm>
                <a:off x="3906" y="1146"/>
                <a:ext cx="48" cy="6"/>
              </a:xfrm>
              <a:prstGeom prst="rect">
                <a:avLst/>
              </a:prstGeom>
              <a:solidFill>
                <a:srgbClr val="000000"/>
              </a:solidFill>
              <a:ln w="9525">
                <a:noFill/>
                <a:miter lim="800000"/>
                <a:headEnd/>
                <a:tailEnd/>
              </a:ln>
            </p:spPr>
            <p:txBody>
              <a:bodyPr/>
              <a:lstStyle/>
              <a:p>
                <a:endParaRPr lang="es-ES"/>
              </a:p>
            </p:txBody>
          </p:sp>
          <p:sp>
            <p:nvSpPr>
              <p:cNvPr id="224" name="Rectangle 1061"/>
              <p:cNvSpPr>
                <a:spLocks noChangeArrowheads="1"/>
              </p:cNvSpPr>
              <p:nvPr/>
            </p:nvSpPr>
            <p:spPr bwMode="auto">
              <a:xfrm>
                <a:off x="3972" y="1146"/>
                <a:ext cx="48" cy="6"/>
              </a:xfrm>
              <a:prstGeom prst="rect">
                <a:avLst/>
              </a:prstGeom>
              <a:solidFill>
                <a:srgbClr val="000000"/>
              </a:solidFill>
              <a:ln w="9525">
                <a:noFill/>
                <a:miter lim="800000"/>
                <a:headEnd/>
                <a:tailEnd/>
              </a:ln>
            </p:spPr>
            <p:txBody>
              <a:bodyPr/>
              <a:lstStyle/>
              <a:p>
                <a:endParaRPr lang="es-ES"/>
              </a:p>
            </p:txBody>
          </p:sp>
          <p:sp>
            <p:nvSpPr>
              <p:cNvPr id="225" name="Rectangle 1062"/>
              <p:cNvSpPr>
                <a:spLocks noChangeArrowheads="1"/>
              </p:cNvSpPr>
              <p:nvPr/>
            </p:nvSpPr>
            <p:spPr bwMode="auto">
              <a:xfrm>
                <a:off x="4038" y="1146"/>
                <a:ext cx="48" cy="6"/>
              </a:xfrm>
              <a:prstGeom prst="rect">
                <a:avLst/>
              </a:prstGeom>
              <a:solidFill>
                <a:srgbClr val="000000"/>
              </a:solidFill>
              <a:ln w="9525">
                <a:noFill/>
                <a:miter lim="800000"/>
                <a:headEnd/>
                <a:tailEnd/>
              </a:ln>
            </p:spPr>
            <p:txBody>
              <a:bodyPr/>
              <a:lstStyle/>
              <a:p>
                <a:endParaRPr lang="es-ES"/>
              </a:p>
            </p:txBody>
          </p:sp>
          <p:sp>
            <p:nvSpPr>
              <p:cNvPr id="226" name="Freeform 1063"/>
              <p:cNvSpPr>
                <a:spLocks/>
              </p:cNvSpPr>
              <p:nvPr/>
            </p:nvSpPr>
            <p:spPr bwMode="auto">
              <a:xfrm>
                <a:off x="4104" y="1146"/>
                <a:ext cx="54" cy="6"/>
              </a:xfrm>
              <a:custGeom>
                <a:avLst/>
                <a:gdLst/>
                <a:ahLst/>
                <a:cxnLst>
                  <a:cxn ang="0">
                    <a:pos x="0" y="0"/>
                  </a:cxn>
                  <a:cxn ang="0">
                    <a:pos x="0" y="6"/>
                  </a:cxn>
                  <a:cxn ang="0">
                    <a:pos x="48" y="6"/>
                  </a:cxn>
                  <a:cxn ang="0">
                    <a:pos x="48" y="0"/>
                  </a:cxn>
                  <a:cxn ang="0">
                    <a:pos x="48" y="0"/>
                  </a:cxn>
                  <a:cxn ang="0">
                    <a:pos x="48" y="0"/>
                  </a:cxn>
                  <a:cxn ang="0">
                    <a:pos x="54" y="0"/>
                  </a:cxn>
                  <a:cxn ang="0">
                    <a:pos x="54" y="0"/>
                  </a:cxn>
                  <a:cxn ang="0">
                    <a:pos x="54" y="0"/>
                  </a:cxn>
                  <a:cxn ang="0">
                    <a:pos x="48" y="0"/>
                  </a:cxn>
                  <a:cxn ang="0">
                    <a:pos x="0" y="0"/>
                  </a:cxn>
                </a:cxnLst>
                <a:rect l="0" t="0" r="r" b="b"/>
                <a:pathLst>
                  <a:path w="54" h="6">
                    <a:moveTo>
                      <a:pt x="0" y="0"/>
                    </a:moveTo>
                    <a:lnTo>
                      <a:pt x="0" y="6"/>
                    </a:lnTo>
                    <a:lnTo>
                      <a:pt x="48" y="6"/>
                    </a:lnTo>
                    <a:lnTo>
                      <a:pt x="48" y="0"/>
                    </a:lnTo>
                    <a:lnTo>
                      <a:pt x="48" y="0"/>
                    </a:lnTo>
                    <a:lnTo>
                      <a:pt x="48" y="0"/>
                    </a:lnTo>
                    <a:lnTo>
                      <a:pt x="54" y="0"/>
                    </a:lnTo>
                    <a:lnTo>
                      <a:pt x="54" y="0"/>
                    </a:lnTo>
                    <a:lnTo>
                      <a:pt x="54" y="0"/>
                    </a:lnTo>
                    <a:lnTo>
                      <a:pt x="48" y="0"/>
                    </a:lnTo>
                    <a:lnTo>
                      <a:pt x="0" y="0"/>
                    </a:lnTo>
                    <a:close/>
                  </a:path>
                </a:pathLst>
              </a:custGeom>
              <a:solidFill>
                <a:srgbClr val="000000"/>
              </a:solidFill>
              <a:ln w="9525">
                <a:noFill/>
                <a:round/>
                <a:headEnd/>
                <a:tailEnd/>
              </a:ln>
            </p:spPr>
            <p:txBody>
              <a:bodyPr/>
              <a:lstStyle/>
              <a:p>
                <a:endParaRPr lang="es-ES"/>
              </a:p>
            </p:txBody>
          </p:sp>
          <p:sp>
            <p:nvSpPr>
              <p:cNvPr id="227" name="Rectangle 1064"/>
              <p:cNvSpPr>
                <a:spLocks noChangeArrowheads="1"/>
              </p:cNvSpPr>
              <p:nvPr/>
            </p:nvSpPr>
            <p:spPr bwMode="auto">
              <a:xfrm>
                <a:off x="4152" y="1165"/>
                <a:ext cx="6" cy="48"/>
              </a:xfrm>
              <a:prstGeom prst="rect">
                <a:avLst/>
              </a:prstGeom>
              <a:solidFill>
                <a:srgbClr val="000000"/>
              </a:solidFill>
              <a:ln w="9525">
                <a:noFill/>
                <a:miter lim="800000"/>
                <a:headEnd/>
                <a:tailEnd/>
              </a:ln>
            </p:spPr>
            <p:txBody>
              <a:bodyPr/>
              <a:lstStyle/>
              <a:p>
                <a:endParaRPr lang="es-ES"/>
              </a:p>
            </p:txBody>
          </p:sp>
          <p:sp>
            <p:nvSpPr>
              <p:cNvPr id="228" name="Rectangle 1065"/>
              <p:cNvSpPr>
                <a:spLocks noChangeArrowheads="1"/>
              </p:cNvSpPr>
              <p:nvPr/>
            </p:nvSpPr>
            <p:spPr bwMode="auto">
              <a:xfrm>
                <a:off x="4152" y="1231"/>
                <a:ext cx="6" cy="48"/>
              </a:xfrm>
              <a:prstGeom prst="rect">
                <a:avLst/>
              </a:prstGeom>
              <a:solidFill>
                <a:srgbClr val="000000"/>
              </a:solidFill>
              <a:ln w="9525">
                <a:noFill/>
                <a:miter lim="800000"/>
                <a:headEnd/>
                <a:tailEnd/>
              </a:ln>
            </p:spPr>
            <p:txBody>
              <a:bodyPr/>
              <a:lstStyle/>
              <a:p>
                <a:endParaRPr lang="es-ES"/>
              </a:p>
            </p:txBody>
          </p:sp>
          <p:sp>
            <p:nvSpPr>
              <p:cNvPr id="229" name="Rectangle 1066"/>
              <p:cNvSpPr>
                <a:spLocks noChangeArrowheads="1"/>
              </p:cNvSpPr>
              <p:nvPr/>
            </p:nvSpPr>
            <p:spPr bwMode="auto">
              <a:xfrm>
                <a:off x="4152" y="1297"/>
                <a:ext cx="6" cy="48"/>
              </a:xfrm>
              <a:prstGeom prst="rect">
                <a:avLst/>
              </a:prstGeom>
              <a:solidFill>
                <a:srgbClr val="000000"/>
              </a:solidFill>
              <a:ln w="9525">
                <a:noFill/>
                <a:miter lim="800000"/>
                <a:headEnd/>
                <a:tailEnd/>
              </a:ln>
            </p:spPr>
            <p:txBody>
              <a:bodyPr/>
              <a:lstStyle/>
              <a:p>
                <a:endParaRPr lang="es-ES"/>
              </a:p>
            </p:txBody>
          </p:sp>
          <p:sp>
            <p:nvSpPr>
              <p:cNvPr id="230" name="Rectangle 1067"/>
              <p:cNvSpPr>
                <a:spLocks noChangeArrowheads="1"/>
              </p:cNvSpPr>
              <p:nvPr/>
            </p:nvSpPr>
            <p:spPr bwMode="auto">
              <a:xfrm>
                <a:off x="4152" y="1363"/>
                <a:ext cx="6" cy="48"/>
              </a:xfrm>
              <a:prstGeom prst="rect">
                <a:avLst/>
              </a:prstGeom>
              <a:solidFill>
                <a:srgbClr val="000000"/>
              </a:solidFill>
              <a:ln w="9525">
                <a:noFill/>
                <a:miter lim="800000"/>
                <a:headEnd/>
                <a:tailEnd/>
              </a:ln>
            </p:spPr>
            <p:txBody>
              <a:bodyPr/>
              <a:lstStyle/>
              <a:p>
                <a:endParaRPr lang="es-ES"/>
              </a:p>
            </p:txBody>
          </p:sp>
          <p:sp>
            <p:nvSpPr>
              <p:cNvPr id="231" name="Rectangle 1068"/>
              <p:cNvSpPr>
                <a:spLocks noChangeArrowheads="1"/>
              </p:cNvSpPr>
              <p:nvPr/>
            </p:nvSpPr>
            <p:spPr bwMode="auto">
              <a:xfrm>
                <a:off x="4152" y="1429"/>
                <a:ext cx="6" cy="48"/>
              </a:xfrm>
              <a:prstGeom prst="rect">
                <a:avLst/>
              </a:prstGeom>
              <a:solidFill>
                <a:srgbClr val="000000"/>
              </a:solidFill>
              <a:ln w="9525">
                <a:noFill/>
                <a:miter lim="800000"/>
                <a:headEnd/>
                <a:tailEnd/>
              </a:ln>
            </p:spPr>
            <p:txBody>
              <a:bodyPr/>
              <a:lstStyle/>
              <a:p>
                <a:endParaRPr lang="es-ES"/>
              </a:p>
            </p:txBody>
          </p:sp>
          <p:sp>
            <p:nvSpPr>
              <p:cNvPr id="232" name="Rectangle 1069"/>
              <p:cNvSpPr>
                <a:spLocks noChangeArrowheads="1"/>
              </p:cNvSpPr>
              <p:nvPr/>
            </p:nvSpPr>
            <p:spPr bwMode="auto">
              <a:xfrm>
                <a:off x="4152" y="1495"/>
                <a:ext cx="6" cy="48"/>
              </a:xfrm>
              <a:prstGeom prst="rect">
                <a:avLst/>
              </a:prstGeom>
              <a:solidFill>
                <a:srgbClr val="000000"/>
              </a:solidFill>
              <a:ln w="9525">
                <a:noFill/>
                <a:miter lim="800000"/>
                <a:headEnd/>
                <a:tailEnd/>
              </a:ln>
            </p:spPr>
            <p:txBody>
              <a:bodyPr/>
              <a:lstStyle/>
              <a:p>
                <a:endParaRPr lang="es-ES"/>
              </a:p>
            </p:txBody>
          </p:sp>
          <p:sp>
            <p:nvSpPr>
              <p:cNvPr id="233" name="Rectangle 1070"/>
              <p:cNvSpPr>
                <a:spLocks noChangeArrowheads="1"/>
              </p:cNvSpPr>
              <p:nvPr/>
            </p:nvSpPr>
            <p:spPr bwMode="auto">
              <a:xfrm>
                <a:off x="4152" y="1561"/>
                <a:ext cx="6" cy="48"/>
              </a:xfrm>
              <a:prstGeom prst="rect">
                <a:avLst/>
              </a:prstGeom>
              <a:solidFill>
                <a:srgbClr val="000000"/>
              </a:solidFill>
              <a:ln w="9525">
                <a:noFill/>
                <a:miter lim="800000"/>
                <a:headEnd/>
                <a:tailEnd/>
              </a:ln>
            </p:spPr>
            <p:txBody>
              <a:bodyPr/>
              <a:lstStyle/>
              <a:p>
                <a:endParaRPr lang="es-ES"/>
              </a:p>
            </p:txBody>
          </p:sp>
          <p:sp>
            <p:nvSpPr>
              <p:cNvPr id="234" name="Rectangle 1071"/>
              <p:cNvSpPr>
                <a:spLocks noChangeArrowheads="1"/>
              </p:cNvSpPr>
              <p:nvPr/>
            </p:nvSpPr>
            <p:spPr bwMode="auto">
              <a:xfrm>
                <a:off x="4152" y="1627"/>
                <a:ext cx="6" cy="49"/>
              </a:xfrm>
              <a:prstGeom prst="rect">
                <a:avLst/>
              </a:prstGeom>
              <a:solidFill>
                <a:srgbClr val="000000"/>
              </a:solidFill>
              <a:ln w="9525">
                <a:noFill/>
                <a:miter lim="800000"/>
                <a:headEnd/>
                <a:tailEnd/>
              </a:ln>
            </p:spPr>
            <p:txBody>
              <a:bodyPr/>
              <a:lstStyle/>
              <a:p>
                <a:endParaRPr lang="es-ES"/>
              </a:p>
            </p:txBody>
          </p:sp>
          <p:sp>
            <p:nvSpPr>
              <p:cNvPr id="235" name="Rectangle 1072"/>
              <p:cNvSpPr>
                <a:spLocks noChangeArrowheads="1"/>
              </p:cNvSpPr>
              <p:nvPr/>
            </p:nvSpPr>
            <p:spPr bwMode="auto">
              <a:xfrm>
                <a:off x="4152" y="1694"/>
                <a:ext cx="6" cy="48"/>
              </a:xfrm>
              <a:prstGeom prst="rect">
                <a:avLst/>
              </a:prstGeom>
              <a:solidFill>
                <a:srgbClr val="000000"/>
              </a:solidFill>
              <a:ln w="9525">
                <a:noFill/>
                <a:miter lim="800000"/>
                <a:headEnd/>
                <a:tailEnd/>
              </a:ln>
            </p:spPr>
            <p:txBody>
              <a:bodyPr/>
              <a:lstStyle/>
              <a:p>
                <a:endParaRPr lang="es-ES"/>
              </a:p>
            </p:txBody>
          </p:sp>
          <p:sp>
            <p:nvSpPr>
              <p:cNvPr id="236" name="Rectangle 1073"/>
              <p:cNvSpPr>
                <a:spLocks noChangeArrowheads="1"/>
              </p:cNvSpPr>
              <p:nvPr/>
            </p:nvSpPr>
            <p:spPr bwMode="auto">
              <a:xfrm>
                <a:off x="4152" y="1760"/>
                <a:ext cx="6" cy="48"/>
              </a:xfrm>
              <a:prstGeom prst="rect">
                <a:avLst/>
              </a:prstGeom>
              <a:solidFill>
                <a:srgbClr val="000000"/>
              </a:solidFill>
              <a:ln w="9525">
                <a:noFill/>
                <a:miter lim="800000"/>
                <a:headEnd/>
                <a:tailEnd/>
              </a:ln>
            </p:spPr>
            <p:txBody>
              <a:bodyPr/>
              <a:lstStyle/>
              <a:p>
                <a:endParaRPr lang="es-ES"/>
              </a:p>
            </p:txBody>
          </p:sp>
          <p:sp>
            <p:nvSpPr>
              <p:cNvPr id="237" name="Rectangle 1074"/>
              <p:cNvSpPr>
                <a:spLocks noChangeArrowheads="1"/>
              </p:cNvSpPr>
              <p:nvPr/>
            </p:nvSpPr>
            <p:spPr bwMode="auto">
              <a:xfrm>
                <a:off x="4152" y="1826"/>
                <a:ext cx="6" cy="48"/>
              </a:xfrm>
              <a:prstGeom prst="rect">
                <a:avLst/>
              </a:prstGeom>
              <a:solidFill>
                <a:srgbClr val="000000"/>
              </a:solidFill>
              <a:ln w="9525">
                <a:noFill/>
                <a:miter lim="800000"/>
                <a:headEnd/>
                <a:tailEnd/>
              </a:ln>
            </p:spPr>
            <p:txBody>
              <a:bodyPr/>
              <a:lstStyle/>
              <a:p>
                <a:endParaRPr lang="es-ES"/>
              </a:p>
            </p:txBody>
          </p:sp>
          <p:sp>
            <p:nvSpPr>
              <p:cNvPr id="238" name="Rectangle 1075"/>
              <p:cNvSpPr>
                <a:spLocks noChangeArrowheads="1"/>
              </p:cNvSpPr>
              <p:nvPr/>
            </p:nvSpPr>
            <p:spPr bwMode="auto">
              <a:xfrm>
                <a:off x="4152" y="1892"/>
                <a:ext cx="6" cy="48"/>
              </a:xfrm>
              <a:prstGeom prst="rect">
                <a:avLst/>
              </a:prstGeom>
              <a:solidFill>
                <a:srgbClr val="000000"/>
              </a:solidFill>
              <a:ln w="9525">
                <a:noFill/>
                <a:miter lim="800000"/>
                <a:headEnd/>
                <a:tailEnd/>
              </a:ln>
            </p:spPr>
            <p:txBody>
              <a:bodyPr/>
              <a:lstStyle/>
              <a:p>
                <a:endParaRPr lang="es-ES"/>
              </a:p>
            </p:txBody>
          </p:sp>
          <p:sp>
            <p:nvSpPr>
              <p:cNvPr id="239" name="Freeform 1076"/>
              <p:cNvSpPr>
                <a:spLocks/>
              </p:cNvSpPr>
              <p:nvPr/>
            </p:nvSpPr>
            <p:spPr bwMode="auto">
              <a:xfrm>
                <a:off x="4116" y="1958"/>
                <a:ext cx="36" cy="36"/>
              </a:xfrm>
              <a:custGeom>
                <a:avLst/>
                <a:gdLst/>
                <a:ahLst/>
                <a:cxnLst>
                  <a:cxn ang="0">
                    <a:pos x="36" y="6"/>
                  </a:cxn>
                  <a:cxn ang="0">
                    <a:pos x="36" y="0"/>
                  </a:cxn>
                  <a:cxn ang="0">
                    <a:pos x="0" y="30"/>
                  </a:cxn>
                  <a:cxn ang="0">
                    <a:pos x="0" y="36"/>
                  </a:cxn>
                  <a:cxn ang="0">
                    <a:pos x="36" y="6"/>
                  </a:cxn>
                </a:cxnLst>
                <a:rect l="0" t="0" r="r" b="b"/>
                <a:pathLst>
                  <a:path w="36" h="36">
                    <a:moveTo>
                      <a:pt x="36" y="6"/>
                    </a:moveTo>
                    <a:lnTo>
                      <a:pt x="36" y="0"/>
                    </a:lnTo>
                    <a:lnTo>
                      <a:pt x="0" y="30"/>
                    </a:lnTo>
                    <a:lnTo>
                      <a:pt x="0" y="36"/>
                    </a:lnTo>
                    <a:lnTo>
                      <a:pt x="36" y="6"/>
                    </a:lnTo>
                    <a:close/>
                  </a:path>
                </a:pathLst>
              </a:custGeom>
              <a:solidFill>
                <a:srgbClr val="000000"/>
              </a:solidFill>
              <a:ln w="9525">
                <a:noFill/>
                <a:round/>
                <a:headEnd/>
                <a:tailEnd/>
              </a:ln>
            </p:spPr>
            <p:txBody>
              <a:bodyPr/>
              <a:lstStyle/>
              <a:p>
                <a:endParaRPr lang="es-ES"/>
              </a:p>
            </p:txBody>
          </p:sp>
          <p:sp>
            <p:nvSpPr>
              <p:cNvPr id="240" name="Freeform 1077"/>
              <p:cNvSpPr>
                <a:spLocks/>
              </p:cNvSpPr>
              <p:nvPr/>
            </p:nvSpPr>
            <p:spPr bwMode="auto">
              <a:xfrm>
                <a:off x="4068" y="2006"/>
                <a:ext cx="36" cy="36"/>
              </a:xfrm>
              <a:custGeom>
                <a:avLst/>
                <a:gdLst/>
                <a:ahLst/>
                <a:cxnLst>
                  <a:cxn ang="0">
                    <a:pos x="36" y="6"/>
                  </a:cxn>
                  <a:cxn ang="0">
                    <a:pos x="36" y="0"/>
                  </a:cxn>
                  <a:cxn ang="0">
                    <a:pos x="0" y="30"/>
                  </a:cxn>
                  <a:cxn ang="0">
                    <a:pos x="0" y="36"/>
                  </a:cxn>
                  <a:cxn ang="0">
                    <a:pos x="36" y="6"/>
                  </a:cxn>
                </a:cxnLst>
                <a:rect l="0" t="0" r="r" b="b"/>
                <a:pathLst>
                  <a:path w="36" h="36">
                    <a:moveTo>
                      <a:pt x="36" y="6"/>
                    </a:moveTo>
                    <a:lnTo>
                      <a:pt x="36" y="0"/>
                    </a:lnTo>
                    <a:lnTo>
                      <a:pt x="0" y="30"/>
                    </a:lnTo>
                    <a:lnTo>
                      <a:pt x="0" y="36"/>
                    </a:lnTo>
                    <a:lnTo>
                      <a:pt x="36" y="6"/>
                    </a:lnTo>
                    <a:close/>
                  </a:path>
                </a:pathLst>
              </a:custGeom>
              <a:solidFill>
                <a:srgbClr val="000000"/>
              </a:solidFill>
              <a:ln w="9525">
                <a:noFill/>
                <a:round/>
                <a:headEnd/>
                <a:tailEnd/>
              </a:ln>
            </p:spPr>
            <p:txBody>
              <a:bodyPr/>
              <a:lstStyle/>
              <a:p>
                <a:endParaRPr lang="es-ES"/>
              </a:p>
            </p:txBody>
          </p:sp>
          <p:sp>
            <p:nvSpPr>
              <p:cNvPr id="241" name="Freeform 1078"/>
              <p:cNvSpPr>
                <a:spLocks/>
              </p:cNvSpPr>
              <p:nvPr/>
            </p:nvSpPr>
            <p:spPr bwMode="auto">
              <a:xfrm>
                <a:off x="4026" y="2048"/>
                <a:ext cx="30" cy="42"/>
              </a:xfrm>
              <a:custGeom>
                <a:avLst/>
                <a:gdLst/>
                <a:ahLst/>
                <a:cxnLst>
                  <a:cxn ang="0">
                    <a:pos x="30" y="6"/>
                  </a:cxn>
                  <a:cxn ang="0">
                    <a:pos x="30" y="0"/>
                  </a:cxn>
                  <a:cxn ang="0">
                    <a:pos x="0" y="36"/>
                  </a:cxn>
                  <a:cxn ang="0">
                    <a:pos x="0" y="42"/>
                  </a:cxn>
                  <a:cxn ang="0">
                    <a:pos x="30" y="6"/>
                  </a:cxn>
                </a:cxnLst>
                <a:rect l="0" t="0" r="r" b="b"/>
                <a:pathLst>
                  <a:path w="30" h="42">
                    <a:moveTo>
                      <a:pt x="30" y="6"/>
                    </a:moveTo>
                    <a:lnTo>
                      <a:pt x="30" y="0"/>
                    </a:lnTo>
                    <a:lnTo>
                      <a:pt x="0" y="36"/>
                    </a:lnTo>
                    <a:lnTo>
                      <a:pt x="0" y="42"/>
                    </a:lnTo>
                    <a:lnTo>
                      <a:pt x="30" y="6"/>
                    </a:lnTo>
                    <a:close/>
                  </a:path>
                </a:pathLst>
              </a:custGeom>
              <a:solidFill>
                <a:srgbClr val="000000"/>
              </a:solidFill>
              <a:ln w="9525">
                <a:noFill/>
                <a:round/>
                <a:headEnd/>
                <a:tailEnd/>
              </a:ln>
            </p:spPr>
            <p:txBody>
              <a:bodyPr/>
              <a:lstStyle/>
              <a:p>
                <a:endParaRPr lang="es-ES"/>
              </a:p>
            </p:txBody>
          </p:sp>
          <p:sp>
            <p:nvSpPr>
              <p:cNvPr id="242" name="Freeform 1079"/>
              <p:cNvSpPr>
                <a:spLocks/>
              </p:cNvSpPr>
              <p:nvPr/>
            </p:nvSpPr>
            <p:spPr bwMode="auto">
              <a:xfrm>
                <a:off x="3978" y="2096"/>
                <a:ext cx="30" cy="43"/>
              </a:xfrm>
              <a:custGeom>
                <a:avLst/>
                <a:gdLst/>
                <a:ahLst/>
                <a:cxnLst>
                  <a:cxn ang="0">
                    <a:pos x="30" y="6"/>
                  </a:cxn>
                  <a:cxn ang="0">
                    <a:pos x="30" y="0"/>
                  </a:cxn>
                  <a:cxn ang="0">
                    <a:pos x="0" y="36"/>
                  </a:cxn>
                  <a:cxn ang="0">
                    <a:pos x="0" y="43"/>
                  </a:cxn>
                  <a:cxn ang="0">
                    <a:pos x="30" y="6"/>
                  </a:cxn>
                </a:cxnLst>
                <a:rect l="0" t="0" r="r" b="b"/>
                <a:pathLst>
                  <a:path w="30" h="43">
                    <a:moveTo>
                      <a:pt x="30" y="6"/>
                    </a:moveTo>
                    <a:lnTo>
                      <a:pt x="30" y="0"/>
                    </a:lnTo>
                    <a:lnTo>
                      <a:pt x="0" y="36"/>
                    </a:lnTo>
                    <a:lnTo>
                      <a:pt x="0" y="43"/>
                    </a:lnTo>
                    <a:lnTo>
                      <a:pt x="30" y="6"/>
                    </a:lnTo>
                    <a:close/>
                  </a:path>
                </a:pathLst>
              </a:custGeom>
              <a:solidFill>
                <a:srgbClr val="000000"/>
              </a:solidFill>
              <a:ln w="9525">
                <a:noFill/>
                <a:round/>
                <a:headEnd/>
                <a:tailEnd/>
              </a:ln>
            </p:spPr>
            <p:txBody>
              <a:bodyPr/>
              <a:lstStyle/>
              <a:p>
                <a:endParaRPr lang="es-ES"/>
              </a:p>
            </p:txBody>
          </p:sp>
          <p:sp>
            <p:nvSpPr>
              <p:cNvPr id="243" name="Freeform 1080"/>
              <p:cNvSpPr>
                <a:spLocks/>
              </p:cNvSpPr>
              <p:nvPr/>
            </p:nvSpPr>
            <p:spPr bwMode="auto">
              <a:xfrm>
                <a:off x="3930" y="2145"/>
                <a:ext cx="36" cy="42"/>
              </a:xfrm>
              <a:custGeom>
                <a:avLst/>
                <a:gdLst/>
                <a:ahLst/>
                <a:cxnLst>
                  <a:cxn ang="0">
                    <a:pos x="36" y="6"/>
                  </a:cxn>
                  <a:cxn ang="0">
                    <a:pos x="36" y="0"/>
                  </a:cxn>
                  <a:cxn ang="0">
                    <a:pos x="0" y="36"/>
                  </a:cxn>
                  <a:cxn ang="0">
                    <a:pos x="0" y="42"/>
                  </a:cxn>
                  <a:cxn ang="0">
                    <a:pos x="36" y="6"/>
                  </a:cxn>
                </a:cxnLst>
                <a:rect l="0" t="0" r="r" b="b"/>
                <a:pathLst>
                  <a:path w="36" h="42">
                    <a:moveTo>
                      <a:pt x="36" y="6"/>
                    </a:moveTo>
                    <a:lnTo>
                      <a:pt x="36" y="0"/>
                    </a:lnTo>
                    <a:lnTo>
                      <a:pt x="0" y="36"/>
                    </a:lnTo>
                    <a:lnTo>
                      <a:pt x="0" y="42"/>
                    </a:lnTo>
                    <a:lnTo>
                      <a:pt x="36" y="6"/>
                    </a:lnTo>
                    <a:close/>
                  </a:path>
                </a:pathLst>
              </a:custGeom>
              <a:solidFill>
                <a:srgbClr val="000000"/>
              </a:solidFill>
              <a:ln w="9525">
                <a:noFill/>
                <a:round/>
                <a:headEnd/>
                <a:tailEnd/>
              </a:ln>
            </p:spPr>
            <p:txBody>
              <a:bodyPr/>
              <a:lstStyle/>
              <a:p>
                <a:endParaRPr lang="es-ES"/>
              </a:p>
            </p:txBody>
          </p:sp>
          <p:sp>
            <p:nvSpPr>
              <p:cNvPr id="244" name="Freeform 1081"/>
              <p:cNvSpPr>
                <a:spLocks/>
              </p:cNvSpPr>
              <p:nvPr/>
            </p:nvSpPr>
            <p:spPr bwMode="auto">
              <a:xfrm>
                <a:off x="3881" y="2193"/>
                <a:ext cx="37" cy="36"/>
              </a:xfrm>
              <a:custGeom>
                <a:avLst/>
                <a:gdLst/>
                <a:ahLst/>
                <a:cxnLst>
                  <a:cxn ang="0">
                    <a:pos x="37" y="6"/>
                  </a:cxn>
                  <a:cxn ang="0">
                    <a:pos x="37" y="0"/>
                  </a:cxn>
                  <a:cxn ang="0">
                    <a:pos x="0" y="30"/>
                  </a:cxn>
                  <a:cxn ang="0">
                    <a:pos x="0" y="36"/>
                  </a:cxn>
                  <a:cxn ang="0">
                    <a:pos x="37" y="6"/>
                  </a:cxn>
                </a:cxnLst>
                <a:rect l="0" t="0" r="r" b="b"/>
                <a:pathLst>
                  <a:path w="37" h="36">
                    <a:moveTo>
                      <a:pt x="37" y="6"/>
                    </a:moveTo>
                    <a:lnTo>
                      <a:pt x="37" y="0"/>
                    </a:lnTo>
                    <a:lnTo>
                      <a:pt x="0" y="30"/>
                    </a:lnTo>
                    <a:lnTo>
                      <a:pt x="0" y="36"/>
                    </a:lnTo>
                    <a:lnTo>
                      <a:pt x="37" y="6"/>
                    </a:lnTo>
                    <a:close/>
                  </a:path>
                </a:pathLst>
              </a:custGeom>
              <a:solidFill>
                <a:srgbClr val="000000"/>
              </a:solidFill>
              <a:ln w="9525">
                <a:noFill/>
                <a:round/>
                <a:headEnd/>
                <a:tailEnd/>
              </a:ln>
            </p:spPr>
            <p:txBody>
              <a:bodyPr/>
              <a:lstStyle/>
              <a:p>
                <a:endParaRPr lang="es-ES"/>
              </a:p>
            </p:txBody>
          </p:sp>
          <p:sp>
            <p:nvSpPr>
              <p:cNvPr id="245" name="Rectangle 1082"/>
              <p:cNvSpPr>
                <a:spLocks noChangeArrowheads="1"/>
              </p:cNvSpPr>
              <p:nvPr/>
            </p:nvSpPr>
            <p:spPr bwMode="auto">
              <a:xfrm>
                <a:off x="3815" y="2229"/>
                <a:ext cx="48" cy="6"/>
              </a:xfrm>
              <a:prstGeom prst="rect">
                <a:avLst/>
              </a:prstGeom>
              <a:solidFill>
                <a:srgbClr val="000000"/>
              </a:solidFill>
              <a:ln w="9525">
                <a:noFill/>
                <a:miter lim="800000"/>
                <a:headEnd/>
                <a:tailEnd/>
              </a:ln>
            </p:spPr>
            <p:txBody>
              <a:bodyPr/>
              <a:lstStyle/>
              <a:p>
                <a:endParaRPr lang="es-ES"/>
              </a:p>
            </p:txBody>
          </p:sp>
          <p:sp>
            <p:nvSpPr>
              <p:cNvPr id="246" name="Rectangle 1083"/>
              <p:cNvSpPr>
                <a:spLocks noChangeArrowheads="1"/>
              </p:cNvSpPr>
              <p:nvPr/>
            </p:nvSpPr>
            <p:spPr bwMode="auto">
              <a:xfrm>
                <a:off x="3749" y="2229"/>
                <a:ext cx="48" cy="6"/>
              </a:xfrm>
              <a:prstGeom prst="rect">
                <a:avLst/>
              </a:prstGeom>
              <a:solidFill>
                <a:srgbClr val="000000"/>
              </a:solidFill>
              <a:ln w="9525">
                <a:noFill/>
                <a:miter lim="800000"/>
                <a:headEnd/>
                <a:tailEnd/>
              </a:ln>
            </p:spPr>
            <p:txBody>
              <a:bodyPr/>
              <a:lstStyle/>
              <a:p>
                <a:endParaRPr lang="es-ES"/>
              </a:p>
            </p:txBody>
          </p:sp>
          <p:sp>
            <p:nvSpPr>
              <p:cNvPr id="247" name="Rectangle 1084"/>
              <p:cNvSpPr>
                <a:spLocks noChangeArrowheads="1"/>
              </p:cNvSpPr>
              <p:nvPr/>
            </p:nvSpPr>
            <p:spPr bwMode="auto">
              <a:xfrm>
                <a:off x="3683" y="2229"/>
                <a:ext cx="48" cy="6"/>
              </a:xfrm>
              <a:prstGeom prst="rect">
                <a:avLst/>
              </a:prstGeom>
              <a:solidFill>
                <a:srgbClr val="000000"/>
              </a:solidFill>
              <a:ln w="9525">
                <a:noFill/>
                <a:miter lim="800000"/>
                <a:headEnd/>
                <a:tailEnd/>
              </a:ln>
            </p:spPr>
            <p:txBody>
              <a:bodyPr/>
              <a:lstStyle/>
              <a:p>
                <a:endParaRPr lang="es-ES"/>
              </a:p>
            </p:txBody>
          </p:sp>
          <p:sp>
            <p:nvSpPr>
              <p:cNvPr id="248" name="Rectangle 1085"/>
              <p:cNvSpPr>
                <a:spLocks noChangeArrowheads="1"/>
              </p:cNvSpPr>
              <p:nvPr/>
            </p:nvSpPr>
            <p:spPr bwMode="auto">
              <a:xfrm>
                <a:off x="3617" y="2229"/>
                <a:ext cx="48" cy="6"/>
              </a:xfrm>
              <a:prstGeom prst="rect">
                <a:avLst/>
              </a:prstGeom>
              <a:solidFill>
                <a:srgbClr val="000000"/>
              </a:solidFill>
              <a:ln w="9525">
                <a:noFill/>
                <a:miter lim="800000"/>
                <a:headEnd/>
                <a:tailEnd/>
              </a:ln>
            </p:spPr>
            <p:txBody>
              <a:bodyPr/>
              <a:lstStyle/>
              <a:p>
                <a:endParaRPr lang="es-ES"/>
              </a:p>
            </p:txBody>
          </p:sp>
          <p:sp>
            <p:nvSpPr>
              <p:cNvPr id="249" name="Rectangle 1086"/>
              <p:cNvSpPr>
                <a:spLocks noChangeArrowheads="1"/>
              </p:cNvSpPr>
              <p:nvPr/>
            </p:nvSpPr>
            <p:spPr bwMode="auto">
              <a:xfrm>
                <a:off x="3551" y="2229"/>
                <a:ext cx="48" cy="6"/>
              </a:xfrm>
              <a:prstGeom prst="rect">
                <a:avLst/>
              </a:prstGeom>
              <a:solidFill>
                <a:srgbClr val="000000"/>
              </a:solidFill>
              <a:ln w="9525">
                <a:noFill/>
                <a:miter lim="800000"/>
                <a:headEnd/>
                <a:tailEnd/>
              </a:ln>
            </p:spPr>
            <p:txBody>
              <a:bodyPr/>
              <a:lstStyle/>
              <a:p>
                <a:endParaRPr lang="es-ES"/>
              </a:p>
            </p:txBody>
          </p:sp>
          <p:sp>
            <p:nvSpPr>
              <p:cNvPr id="250" name="Rectangle 1087"/>
              <p:cNvSpPr>
                <a:spLocks noChangeArrowheads="1"/>
              </p:cNvSpPr>
              <p:nvPr/>
            </p:nvSpPr>
            <p:spPr bwMode="auto">
              <a:xfrm>
                <a:off x="3484" y="2229"/>
                <a:ext cx="49" cy="6"/>
              </a:xfrm>
              <a:prstGeom prst="rect">
                <a:avLst/>
              </a:prstGeom>
              <a:solidFill>
                <a:srgbClr val="000000"/>
              </a:solidFill>
              <a:ln w="9525">
                <a:noFill/>
                <a:miter lim="800000"/>
                <a:headEnd/>
                <a:tailEnd/>
              </a:ln>
            </p:spPr>
            <p:txBody>
              <a:bodyPr/>
              <a:lstStyle/>
              <a:p>
                <a:endParaRPr lang="es-ES"/>
              </a:p>
            </p:txBody>
          </p:sp>
          <p:sp>
            <p:nvSpPr>
              <p:cNvPr id="251" name="Rectangle 1088"/>
              <p:cNvSpPr>
                <a:spLocks noChangeArrowheads="1"/>
              </p:cNvSpPr>
              <p:nvPr/>
            </p:nvSpPr>
            <p:spPr bwMode="auto">
              <a:xfrm>
                <a:off x="3418" y="2229"/>
                <a:ext cx="48" cy="6"/>
              </a:xfrm>
              <a:prstGeom prst="rect">
                <a:avLst/>
              </a:prstGeom>
              <a:solidFill>
                <a:srgbClr val="000000"/>
              </a:solidFill>
              <a:ln w="9525">
                <a:noFill/>
                <a:miter lim="800000"/>
                <a:headEnd/>
                <a:tailEnd/>
              </a:ln>
            </p:spPr>
            <p:txBody>
              <a:bodyPr/>
              <a:lstStyle/>
              <a:p>
                <a:endParaRPr lang="es-ES"/>
              </a:p>
            </p:txBody>
          </p:sp>
          <p:sp>
            <p:nvSpPr>
              <p:cNvPr id="252" name="Rectangle 1089"/>
              <p:cNvSpPr>
                <a:spLocks noChangeArrowheads="1"/>
              </p:cNvSpPr>
              <p:nvPr/>
            </p:nvSpPr>
            <p:spPr bwMode="auto">
              <a:xfrm>
                <a:off x="3352" y="2229"/>
                <a:ext cx="48" cy="6"/>
              </a:xfrm>
              <a:prstGeom prst="rect">
                <a:avLst/>
              </a:prstGeom>
              <a:solidFill>
                <a:srgbClr val="000000"/>
              </a:solidFill>
              <a:ln w="9525">
                <a:noFill/>
                <a:miter lim="800000"/>
                <a:headEnd/>
                <a:tailEnd/>
              </a:ln>
            </p:spPr>
            <p:txBody>
              <a:bodyPr/>
              <a:lstStyle/>
              <a:p>
                <a:endParaRPr lang="es-ES"/>
              </a:p>
            </p:txBody>
          </p:sp>
          <p:sp>
            <p:nvSpPr>
              <p:cNvPr id="253" name="Rectangle 1090"/>
              <p:cNvSpPr>
                <a:spLocks noChangeArrowheads="1"/>
              </p:cNvSpPr>
              <p:nvPr/>
            </p:nvSpPr>
            <p:spPr bwMode="auto">
              <a:xfrm>
                <a:off x="3286" y="2229"/>
                <a:ext cx="48" cy="6"/>
              </a:xfrm>
              <a:prstGeom prst="rect">
                <a:avLst/>
              </a:prstGeom>
              <a:solidFill>
                <a:srgbClr val="000000"/>
              </a:solidFill>
              <a:ln w="9525">
                <a:noFill/>
                <a:miter lim="800000"/>
                <a:headEnd/>
                <a:tailEnd/>
              </a:ln>
            </p:spPr>
            <p:txBody>
              <a:bodyPr/>
              <a:lstStyle/>
              <a:p>
                <a:endParaRPr lang="es-ES"/>
              </a:p>
            </p:txBody>
          </p:sp>
          <p:sp>
            <p:nvSpPr>
              <p:cNvPr id="254" name="Rectangle 1091"/>
              <p:cNvSpPr>
                <a:spLocks noChangeArrowheads="1"/>
              </p:cNvSpPr>
              <p:nvPr/>
            </p:nvSpPr>
            <p:spPr bwMode="auto">
              <a:xfrm>
                <a:off x="3220" y="2229"/>
                <a:ext cx="48" cy="6"/>
              </a:xfrm>
              <a:prstGeom prst="rect">
                <a:avLst/>
              </a:prstGeom>
              <a:solidFill>
                <a:srgbClr val="000000"/>
              </a:solidFill>
              <a:ln w="9525">
                <a:noFill/>
                <a:miter lim="800000"/>
                <a:headEnd/>
                <a:tailEnd/>
              </a:ln>
            </p:spPr>
            <p:txBody>
              <a:bodyPr/>
              <a:lstStyle/>
              <a:p>
                <a:endParaRPr lang="es-ES"/>
              </a:p>
            </p:txBody>
          </p:sp>
          <p:sp>
            <p:nvSpPr>
              <p:cNvPr id="255" name="Rectangle 1092"/>
              <p:cNvSpPr>
                <a:spLocks noChangeArrowheads="1"/>
              </p:cNvSpPr>
              <p:nvPr/>
            </p:nvSpPr>
            <p:spPr bwMode="auto">
              <a:xfrm>
                <a:off x="3154" y="2229"/>
                <a:ext cx="48" cy="6"/>
              </a:xfrm>
              <a:prstGeom prst="rect">
                <a:avLst/>
              </a:prstGeom>
              <a:solidFill>
                <a:srgbClr val="000000"/>
              </a:solidFill>
              <a:ln w="9525">
                <a:noFill/>
                <a:miter lim="800000"/>
                <a:headEnd/>
                <a:tailEnd/>
              </a:ln>
            </p:spPr>
            <p:txBody>
              <a:bodyPr/>
              <a:lstStyle/>
              <a:p>
                <a:endParaRPr lang="es-ES"/>
              </a:p>
            </p:txBody>
          </p:sp>
          <p:sp>
            <p:nvSpPr>
              <p:cNvPr id="256" name="Rectangle 1093"/>
              <p:cNvSpPr>
                <a:spLocks noChangeArrowheads="1"/>
              </p:cNvSpPr>
              <p:nvPr/>
            </p:nvSpPr>
            <p:spPr bwMode="auto">
              <a:xfrm>
                <a:off x="3087" y="2229"/>
                <a:ext cx="49" cy="6"/>
              </a:xfrm>
              <a:prstGeom prst="rect">
                <a:avLst/>
              </a:prstGeom>
              <a:solidFill>
                <a:srgbClr val="000000"/>
              </a:solidFill>
              <a:ln w="9525">
                <a:noFill/>
                <a:miter lim="800000"/>
                <a:headEnd/>
                <a:tailEnd/>
              </a:ln>
            </p:spPr>
            <p:txBody>
              <a:bodyPr/>
              <a:lstStyle/>
              <a:p>
                <a:endParaRPr lang="es-ES"/>
              </a:p>
            </p:txBody>
          </p:sp>
          <p:sp>
            <p:nvSpPr>
              <p:cNvPr id="257" name="Rectangle 1094"/>
              <p:cNvSpPr>
                <a:spLocks noChangeArrowheads="1"/>
              </p:cNvSpPr>
              <p:nvPr/>
            </p:nvSpPr>
            <p:spPr bwMode="auto">
              <a:xfrm>
                <a:off x="3021" y="2229"/>
                <a:ext cx="48" cy="6"/>
              </a:xfrm>
              <a:prstGeom prst="rect">
                <a:avLst/>
              </a:prstGeom>
              <a:solidFill>
                <a:srgbClr val="000000"/>
              </a:solidFill>
              <a:ln w="9525">
                <a:noFill/>
                <a:miter lim="800000"/>
                <a:headEnd/>
                <a:tailEnd/>
              </a:ln>
            </p:spPr>
            <p:txBody>
              <a:bodyPr/>
              <a:lstStyle/>
              <a:p>
                <a:endParaRPr lang="es-ES"/>
              </a:p>
            </p:txBody>
          </p:sp>
          <p:sp>
            <p:nvSpPr>
              <p:cNvPr id="258" name="Rectangle 1095"/>
              <p:cNvSpPr>
                <a:spLocks noChangeArrowheads="1"/>
              </p:cNvSpPr>
              <p:nvPr/>
            </p:nvSpPr>
            <p:spPr bwMode="auto">
              <a:xfrm>
                <a:off x="2955" y="2229"/>
                <a:ext cx="48" cy="6"/>
              </a:xfrm>
              <a:prstGeom prst="rect">
                <a:avLst/>
              </a:prstGeom>
              <a:solidFill>
                <a:srgbClr val="000000"/>
              </a:solidFill>
              <a:ln w="9525">
                <a:noFill/>
                <a:miter lim="800000"/>
                <a:headEnd/>
                <a:tailEnd/>
              </a:ln>
            </p:spPr>
            <p:txBody>
              <a:bodyPr/>
              <a:lstStyle/>
              <a:p>
                <a:endParaRPr lang="es-ES"/>
              </a:p>
            </p:txBody>
          </p:sp>
          <p:sp>
            <p:nvSpPr>
              <p:cNvPr id="259" name="Rectangle 1096"/>
              <p:cNvSpPr>
                <a:spLocks noChangeArrowheads="1"/>
              </p:cNvSpPr>
              <p:nvPr/>
            </p:nvSpPr>
            <p:spPr bwMode="auto">
              <a:xfrm>
                <a:off x="2889" y="2229"/>
                <a:ext cx="48" cy="6"/>
              </a:xfrm>
              <a:prstGeom prst="rect">
                <a:avLst/>
              </a:prstGeom>
              <a:solidFill>
                <a:srgbClr val="000000"/>
              </a:solidFill>
              <a:ln w="9525">
                <a:noFill/>
                <a:miter lim="800000"/>
                <a:headEnd/>
                <a:tailEnd/>
              </a:ln>
            </p:spPr>
            <p:txBody>
              <a:bodyPr/>
              <a:lstStyle/>
              <a:p>
                <a:endParaRPr lang="es-ES"/>
              </a:p>
            </p:txBody>
          </p:sp>
          <p:sp>
            <p:nvSpPr>
              <p:cNvPr id="260" name="Rectangle 1097"/>
              <p:cNvSpPr>
                <a:spLocks noChangeArrowheads="1"/>
              </p:cNvSpPr>
              <p:nvPr/>
            </p:nvSpPr>
            <p:spPr bwMode="auto">
              <a:xfrm>
                <a:off x="2823" y="2229"/>
                <a:ext cx="48" cy="6"/>
              </a:xfrm>
              <a:prstGeom prst="rect">
                <a:avLst/>
              </a:prstGeom>
              <a:solidFill>
                <a:srgbClr val="000000"/>
              </a:solidFill>
              <a:ln w="9525">
                <a:noFill/>
                <a:miter lim="800000"/>
                <a:headEnd/>
                <a:tailEnd/>
              </a:ln>
            </p:spPr>
            <p:txBody>
              <a:bodyPr/>
              <a:lstStyle/>
              <a:p>
                <a:endParaRPr lang="es-ES"/>
              </a:p>
            </p:txBody>
          </p:sp>
          <p:sp>
            <p:nvSpPr>
              <p:cNvPr id="261" name="Rectangle 1098"/>
              <p:cNvSpPr>
                <a:spLocks noChangeArrowheads="1"/>
              </p:cNvSpPr>
              <p:nvPr/>
            </p:nvSpPr>
            <p:spPr bwMode="auto">
              <a:xfrm>
                <a:off x="2757" y="2229"/>
                <a:ext cx="48" cy="6"/>
              </a:xfrm>
              <a:prstGeom prst="rect">
                <a:avLst/>
              </a:prstGeom>
              <a:solidFill>
                <a:srgbClr val="000000"/>
              </a:solidFill>
              <a:ln w="9525">
                <a:noFill/>
                <a:miter lim="800000"/>
                <a:headEnd/>
                <a:tailEnd/>
              </a:ln>
            </p:spPr>
            <p:txBody>
              <a:bodyPr/>
              <a:lstStyle/>
              <a:p>
                <a:endParaRPr lang="es-ES"/>
              </a:p>
            </p:txBody>
          </p:sp>
          <p:sp>
            <p:nvSpPr>
              <p:cNvPr id="262" name="Rectangle 1099"/>
              <p:cNvSpPr>
                <a:spLocks noChangeArrowheads="1"/>
              </p:cNvSpPr>
              <p:nvPr/>
            </p:nvSpPr>
            <p:spPr bwMode="auto">
              <a:xfrm>
                <a:off x="2690" y="2229"/>
                <a:ext cx="49" cy="6"/>
              </a:xfrm>
              <a:prstGeom prst="rect">
                <a:avLst/>
              </a:prstGeom>
              <a:solidFill>
                <a:srgbClr val="000000"/>
              </a:solidFill>
              <a:ln w="9525">
                <a:noFill/>
                <a:miter lim="800000"/>
                <a:headEnd/>
                <a:tailEnd/>
              </a:ln>
            </p:spPr>
            <p:txBody>
              <a:bodyPr/>
              <a:lstStyle/>
              <a:p>
                <a:endParaRPr lang="es-ES"/>
              </a:p>
            </p:txBody>
          </p:sp>
          <p:sp>
            <p:nvSpPr>
              <p:cNvPr id="263" name="Rectangle 1100"/>
              <p:cNvSpPr>
                <a:spLocks noChangeArrowheads="1"/>
              </p:cNvSpPr>
              <p:nvPr/>
            </p:nvSpPr>
            <p:spPr bwMode="auto">
              <a:xfrm>
                <a:off x="2624" y="2229"/>
                <a:ext cx="48" cy="6"/>
              </a:xfrm>
              <a:prstGeom prst="rect">
                <a:avLst/>
              </a:prstGeom>
              <a:solidFill>
                <a:srgbClr val="000000"/>
              </a:solidFill>
              <a:ln w="9525">
                <a:noFill/>
                <a:miter lim="800000"/>
                <a:headEnd/>
                <a:tailEnd/>
              </a:ln>
            </p:spPr>
            <p:txBody>
              <a:bodyPr/>
              <a:lstStyle/>
              <a:p>
                <a:endParaRPr lang="es-ES"/>
              </a:p>
            </p:txBody>
          </p:sp>
          <p:sp>
            <p:nvSpPr>
              <p:cNvPr id="264" name="Rectangle 1101"/>
              <p:cNvSpPr>
                <a:spLocks noChangeArrowheads="1"/>
              </p:cNvSpPr>
              <p:nvPr/>
            </p:nvSpPr>
            <p:spPr bwMode="auto">
              <a:xfrm>
                <a:off x="2558" y="2229"/>
                <a:ext cx="48" cy="6"/>
              </a:xfrm>
              <a:prstGeom prst="rect">
                <a:avLst/>
              </a:prstGeom>
              <a:solidFill>
                <a:srgbClr val="000000"/>
              </a:solidFill>
              <a:ln w="9525">
                <a:noFill/>
                <a:miter lim="800000"/>
                <a:headEnd/>
                <a:tailEnd/>
              </a:ln>
            </p:spPr>
            <p:txBody>
              <a:bodyPr/>
              <a:lstStyle/>
              <a:p>
                <a:endParaRPr lang="es-ES"/>
              </a:p>
            </p:txBody>
          </p:sp>
          <p:sp>
            <p:nvSpPr>
              <p:cNvPr id="265" name="Rectangle 1102"/>
              <p:cNvSpPr>
                <a:spLocks noChangeArrowheads="1"/>
              </p:cNvSpPr>
              <p:nvPr/>
            </p:nvSpPr>
            <p:spPr bwMode="auto">
              <a:xfrm>
                <a:off x="2492" y="2229"/>
                <a:ext cx="48" cy="6"/>
              </a:xfrm>
              <a:prstGeom prst="rect">
                <a:avLst/>
              </a:prstGeom>
              <a:solidFill>
                <a:srgbClr val="000000"/>
              </a:solidFill>
              <a:ln w="9525">
                <a:noFill/>
                <a:miter lim="800000"/>
                <a:headEnd/>
                <a:tailEnd/>
              </a:ln>
            </p:spPr>
            <p:txBody>
              <a:bodyPr/>
              <a:lstStyle/>
              <a:p>
                <a:endParaRPr lang="es-ES"/>
              </a:p>
            </p:txBody>
          </p:sp>
          <p:sp>
            <p:nvSpPr>
              <p:cNvPr id="266" name="Freeform 1103"/>
              <p:cNvSpPr>
                <a:spLocks/>
              </p:cNvSpPr>
              <p:nvPr/>
            </p:nvSpPr>
            <p:spPr bwMode="auto">
              <a:xfrm>
                <a:off x="2432" y="2223"/>
                <a:ext cx="42" cy="12"/>
              </a:xfrm>
              <a:custGeom>
                <a:avLst/>
                <a:gdLst/>
                <a:ahLst/>
                <a:cxnLst>
                  <a:cxn ang="0">
                    <a:pos x="42" y="12"/>
                  </a:cxn>
                  <a:cxn ang="0">
                    <a:pos x="42" y="6"/>
                  </a:cxn>
                  <a:cxn ang="0">
                    <a:pos x="0" y="6"/>
                  </a:cxn>
                  <a:cxn ang="0">
                    <a:pos x="0" y="6"/>
                  </a:cxn>
                  <a:cxn ang="0">
                    <a:pos x="6" y="6"/>
                  </a:cxn>
                  <a:cxn ang="0">
                    <a:pos x="6" y="0"/>
                  </a:cxn>
                  <a:cxn ang="0">
                    <a:pos x="0" y="0"/>
                  </a:cxn>
                  <a:cxn ang="0">
                    <a:pos x="0" y="6"/>
                  </a:cxn>
                  <a:cxn ang="0">
                    <a:pos x="0" y="12"/>
                  </a:cxn>
                  <a:cxn ang="0">
                    <a:pos x="0" y="12"/>
                  </a:cxn>
                  <a:cxn ang="0">
                    <a:pos x="42" y="12"/>
                  </a:cxn>
                </a:cxnLst>
                <a:rect l="0" t="0" r="r" b="b"/>
                <a:pathLst>
                  <a:path w="42" h="12">
                    <a:moveTo>
                      <a:pt x="42" y="12"/>
                    </a:moveTo>
                    <a:lnTo>
                      <a:pt x="42" y="6"/>
                    </a:lnTo>
                    <a:lnTo>
                      <a:pt x="0" y="6"/>
                    </a:lnTo>
                    <a:lnTo>
                      <a:pt x="0" y="6"/>
                    </a:lnTo>
                    <a:lnTo>
                      <a:pt x="6" y="6"/>
                    </a:lnTo>
                    <a:lnTo>
                      <a:pt x="6" y="0"/>
                    </a:lnTo>
                    <a:lnTo>
                      <a:pt x="0" y="0"/>
                    </a:lnTo>
                    <a:lnTo>
                      <a:pt x="0" y="6"/>
                    </a:lnTo>
                    <a:lnTo>
                      <a:pt x="0" y="12"/>
                    </a:lnTo>
                    <a:lnTo>
                      <a:pt x="0" y="12"/>
                    </a:lnTo>
                    <a:lnTo>
                      <a:pt x="42" y="12"/>
                    </a:lnTo>
                    <a:close/>
                  </a:path>
                </a:pathLst>
              </a:custGeom>
              <a:solidFill>
                <a:srgbClr val="000000"/>
              </a:solidFill>
              <a:ln w="9525">
                <a:noFill/>
                <a:round/>
                <a:headEnd/>
                <a:tailEnd/>
              </a:ln>
            </p:spPr>
            <p:txBody>
              <a:bodyPr/>
              <a:lstStyle/>
              <a:p>
                <a:endParaRPr lang="es-ES"/>
              </a:p>
            </p:txBody>
          </p:sp>
          <p:sp>
            <p:nvSpPr>
              <p:cNvPr id="267" name="Rectangle 1104"/>
              <p:cNvSpPr>
                <a:spLocks noChangeArrowheads="1"/>
              </p:cNvSpPr>
              <p:nvPr/>
            </p:nvSpPr>
            <p:spPr bwMode="auto">
              <a:xfrm>
                <a:off x="2432" y="2157"/>
                <a:ext cx="6" cy="48"/>
              </a:xfrm>
              <a:prstGeom prst="rect">
                <a:avLst/>
              </a:prstGeom>
              <a:solidFill>
                <a:srgbClr val="000000"/>
              </a:solidFill>
              <a:ln w="9525">
                <a:noFill/>
                <a:miter lim="800000"/>
                <a:headEnd/>
                <a:tailEnd/>
              </a:ln>
            </p:spPr>
            <p:txBody>
              <a:bodyPr/>
              <a:lstStyle/>
              <a:p>
                <a:endParaRPr lang="es-ES"/>
              </a:p>
            </p:txBody>
          </p:sp>
          <p:sp>
            <p:nvSpPr>
              <p:cNvPr id="268" name="Rectangle 1105"/>
              <p:cNvSpPr>
                <a:spLocks noChangeArrowheads="1"/>
              </p:cNvSpPr>
              <p:nvPr/>
            </p:nvSpPr>
            <p:spPr bwMode="auto">
              <a:xfrm>
                <a:off x="2432" y="2090"/>
                <a:ext cx="6" cy="49"/>
              </a:xfrm>
              <a:prstGeom prst="rect">
                <a:avLst/>
              </a:prstGeom>
              <a:solidFill>
                <a:srgbClr val="000000"/>
              </a:solidFill>
              <a:ln w="9525">
                <a:noFill/>
                <a:miter lim="800000"/>
                <a:headEnd/>
                <a:tailEnd/>
              </a:ln>
            </p:spPr>
            <p:txBody>
              <a:bodyPr/>
              <a:lstStyle/>
              <a:p>
                <a:endParaRPr lang="es-ES"/>
              </a:p>
            </p:txBody>
          </p:sp>
          <p:sp>
            <p:nvSpPr>
              <p:cNvPr id="269" name="Rectangle 1106"/>
              <p:cNvSpPr>
                <a:spLocks noChangeArrowheads="1"/>
              </p:cNvSpPr>
              <p:nvPr/>
            </p:nvSpPr>
            <p:spPr bwMode="auto">
              <a:xfrm>
                <a:off x="2432" y="2024"/>
                <a:ext cx="6" cy="48"/>
              </a:xfrm>
              <a:prstGeom prst="rect">
                <a:avLst/>
              </a:prstGeom>
              <a:solidFill>
                <a:srgbClr val="000000"/>
              </a:solidFill>
              <a:ln w="9525">
                <a:noFill/>
                <a:miter lim="800000"/>
                <a:headEnd/>
                <a:tailEnd/>
              </a:ln>
            </p:spPr>
            <p:txBody>
              <a:bodyPr/>
              <a:lstStyle/>
              <a:p>
                <a:endParaRPr lang="es-ES"/>
              </a:p>
            </p:txBody>
          </p:sp>
          <p:sp>
            <p:nvSpPr>
              <p:cNvPr id="270" name="Rectangle 1107"/>
              <p:cNvSpPr>
                <a:spLocks noChangeArrowheads="1"/>
              </p:cNvSpPr>
              <p:nvPr/>
            </p:nvSpPr>
            <p:spPr bwMode="auto">
              <a:xfrm>
                <a:off x="2432" y="1958"/>
                <a:ext cx="6" cy="48"/>
              </a:xfrm>
              <a:prstGeom prst="rect">
                <a:avLst/>
              </a:prstGeom>
              <a:solidFill>
                <a:srgbClr val="000000"/>
              </a:solidFill>
              <a:ln w="9525">
                <a:noFill/>
                <a:miter lim="800000"/>
                <a:headEnd/>
                <a:tailEnd/>
              </a:ln>
            </p:spPr>
            <p:txBody>
              <a:bodyPr/>
              <a:lstStyle/>
              <a:p>
                <a:endParaRPr lang="es-ES"/>
              </a:p>
            </p:txBody>
          </p:sp>
          <p:sp>
            <p:nvSpPr>
              <p:cNvPr id="271" name="Rectangle 1108"/>
              <p:cNvSpPr>
                <a:spLocks noChangeArrowheads="1"/>
              </p:cNvSpPr>
              <p:nvPr/>
            </p:nvSpPr>
            <p:spPr bwMode="auto">
              <a:xfrm>
                <a:off x="2432" y="1892"/>
                <a:ext cx="6" cy="48"/>
              </a:xfrm>
              <a:prstGeom prst="rect">
                <a:avLst/>
              </a:prstGeom>
              <a:solidFill>
                <a:srgbClr val="000000"/>
              </a:solidFill>
              <a:ln w="9525">
                <a:noFill/>
                <a:miter lim="800000"/>
                <a:headEnd/>
                <a:tailEnd/>
              </a:ln>
            </p:spPr>
            <p:txBody>
              <a:bodyPr/>
              <a:lstStyle/>
              <a:p>
                <a:endParaRPr lang="es-ES"/>
              </a:p>
            </p:txBody>
          </p:sp>
          <p:sp>
            <p:nvSpPr>
              <p:cNvPr id="272" name="Rectangle 1109"/>
              <p:cNvSpPr>
                <a:spLocks noChangeArrowheads="1"/>
              </p:cNvSpPr>
              <p:nvPr/>
            </p:nvSpPr>
            <p:spPr bwMode="auto">
              <a:xfrm>
                <a:off x="2432" y="1826"/>
                <a:ext cx="6" cy="48"/>
              </a:xfrm>
              <a:prstGeom prst="rect">
                <a:avLst/>
              </a:prstGeom>
              <a:solidFill>
                <a:srgbClr val="000000"/>
              </a:solidFill>
              <a:ln w="9525">
                <a:noFill/>
                <a:miter lim="800000"/>
                <a:headEnd/>
                <a:tailEnd/>
              </a:ln>
            </p:spPr>
            <p:txBody>
              <a:bodyPr/>
              <a:lstStyle/>
              <a:p>
                <a:endParaRPr lang="es-ES"/>
              </a:p>
            </p:txBody>
          </p:sp>
          <p:sp>
            <p:nvSpPr>
              <p:cNvPr id="273" name="Rectangle 1110"/>
              <p:cNvSpPr>
                <a:spLocks noChangeArrowheads="1"/>
              </p:cNvSpPr>
              <p:nvPr/>
            </p:nvSpPr>
            <p:spPr bwMode="auto">
              <a:xfrm>
                <a:off x="2432" y="1760"/>
                <a:ext cx="6" cy="48"/>
              </a:xfrm>
              <a:prstGeom prst="rect">
                <a:avLst/>
              </a:prstGeom>
              <a:solidFill>
                <a:srgbClr val="000000"/>
              </a:solidFill>
              <a:ln w="9525">
                <a:noFill/>
                <a:miter lim="800000"/>
                <a:headEnd/>
                <a:tailEnd/>
              </a:ln>
            </p:spPr>
            <p:txBody>
              <a:bodyPr/>
              <a:lstStyle/>
              <a:p>
                <a:endParaRPr lang="es-ES"/>
              </a:p>
            </p:txBody>
          </p:sp>
          <p:sp>
            <p:nvSpPr>
              <p:cNvPr id="274" name="Rectangle 1111"/>
              <p:cNvSpPr>
                <a:spLocks noChangeArrowheads="1"/>
              </p:cNvSpPr>
              <p:nvPr/>
            </p:nvSpPr>
            <p:spPr bwMode="auto">
              <a:xfrm>
                <a:off x="2432" y="1694"/>
                <a:ext cx="6" cy="48"/>
              </a:xfrm>
              <a:prstGeom prst="rect">
                <a:avLst/>
              </a:prstGeom>
              <a:solidFill>
                <a:srgbClr val="000000"/>
              </a:solidFill>
              <a:ln w="9525">
                <a:noFill/>
                <a:miter lim="800000"/>
                <a:headEnd/>
                <a:tailEnd/>
              </a:ln>
            </p:spPr>
            <p:txBody>
              <a:bodyPr/>
              <a:lstStyle/>
              <a:p>
                <a:endParaRPr lang="es-ES"/>
              </a:p>
            </p:txBody>
          </p:sp>
          <p:sp>
            <p:nvSpPr>
              <p:cNvPr id="275" name="Rectangle 1112"/>
              <p:cNvSpPr>
                <a:spLocks noChangeArrowheads="1"/>
              </p:cNvSpPr>
              <p:nvPr/>
            </p:nvSpPr>
            <p:spPr bwMode="auto">
              <a:xfrm>
                <a:off x="2432" y="1627"/>
                <a:ext cx="6" cy="49"/>
              </a:xfrm>
              <a:prstGeom prst="rect">
                <a:avLst/>
              </a:prstGeom>
              <a:solidFill>
                <a:srgbClr val="000000"/>
              </a:solidFill>
              <a:ln w="9525">
                <a:noFill/>
                <a:miter lim="800000"/>
                <a:headEnd/>
                <a:tailEnd/>
              </a:ln>
            </p:spPr>
            <p:txBody>
              <a:bodyPr/>
              <a:lstStyle/>
              <a:p>
                <a:endParaRPr lang="es-ES"/>
              </a:p>
            </p:txBody>
          </p:sp>
          <p:sp>
            <p:nvSpPr>
              <p:cNvPr id="276" name="Rectangle 1113"/>
              <p:cNvSpPr>
                <a:spLocks noChangeArrowheads="1"/>
              </p:cNvSpPr>
              <p:nvPr/>
            </p:nvSpPr>
            <p:spPr bwMode="auto">
              <a:xfrm>
                <a:off x="2432" y="1561"/>
                <a:ext cx="6" cy="48"/>
              </a:xfrm>
              <a:prstGeom prst="rect">
                <a:avLst/>
              </a:prstGeom>
              <a:solidFill>
                <a:srgbClr val="000000"/>
              </a:solidFill>
              <a:ln w="9525">
                <a:noFill/>
                <a:miter lim="800000"/>
                <a:headEnd/>
                <a:tailEnd/>
              </a:ln>
            </p:spPr>
            <p:txBody>
              <a:bodyPr/>
              <a:lstStyle/>
              <a:p>
                <a:endParaRPr lang="es-ES"/>
              </a:p>
            </p:txBody>
          </p:sp>
          <p:sp>
            <p:nvSpPr>
              <p:cNvPr id="277" name="Rectangle 1114"/>
              <p:cNvSpPr>
                <a:spLocks noChangeArrowheads="1"/>
              </p:cNvSpPr>
              <p:nvPr/>
            </p:nvSpPr>
            <p:spPr bwMode="auto">
              <a:xfrm>
                <a:off x="2432" y="1495"/>
                <a:ext cx="6" cy="48"/>
              </a:xfrm>
              <a:prstGeom prst="rect">
                <a:avLst/>
              </a:prstGeom>
              <a:solidFill>
                <a:srgbClr val="000000"/>
              </a:solidFill>
              <a:ln w="9525">
                <a:noFill/>
                <a:miter lim="800000"/>
                <a:headEnd/>
                <a:tailEnd/>
              </a:ln>
            </p:spPr>
            <p:txBody>
              <a:bodyPr/>
              <a:lstStyle/>
              <a:p>
                <a:endParaRPr lang="es-ES"/>
              </a:p>
            </p:txBody>
          </p:sp>
          <p:sp>
            <p:nvSpPr>
              <p:cNvPr id="278" name="Rectangle 1115"/>
              <p:cNvSpPr>
                <a:spLocks noChangeArrowheads="1"/>
              </p:cNvSpPr>
              <p:nvPr/>
            </p:nvSpPr>
            <p:spPr bwMode="auto">
              <a:xfrm>
                <a:off x="2432" y="1429"/>
                <a:ext cx="6" cy="48"/>
              </a:xfrm>
              <a:prstGeom prst="rect">
                <a:avLst/>
              </a:prstGeom>
              <a:solidFill>
                <a:srgbClr val="000000"/>
              </a:solidFill>
              <a:ln w="9525">
                <a:noFill/>
                <a:miter lim="800000"/>
                <a:headEnd/>
                <a:tailEnd/>
              </a:ln>
            </p:spPr>
            <p:txBody>
              <a:bodyPr/>
              <a:lstStyle/>
              <a:p>
                <a:endParaRPr lang="es-ES"/>
              </a:p>
            </p:txBody>
          </p:sp>
          <p:sp>
            <p:nvSpPr>
              <p:cNvPr id="279" name="Rectangle 1116"/>
              <p:cNvSpPr>
                <a:spLocks noChangeArrowheads="1"/>
              </p:cNvSpPr>
              <p:nvPr/>
            </p:nvSpPr>
            <p:spPr bwMode="auto">
              <a:xfrm>
                <a:off x="2702" y="1146"/>
                <a:ext cx="6" cy="49"/>
              </a:xfrm>
              <a:prstGeom prst="rect">
                <a:avLst/>
              </a:prstGeom>
              <a:solidFill>
                <a:srgbClr val="000000"/>
              </a:solidFill>
              <a:ln w="9525">
                <a:noFill/>
                <a:miter lim="800000"/>
                <a:headEnd/>
                <a:tailEnd/>
              </a:ln>
            </p:spPr>
            <p:txBody>
              <a:bodyPr/>
              <a:lstStyle/>
              <a:p>
                <a:endParaRPr lang="es-ES"/>
              </a:p>
            </p:txBody>
          </p:sp>
          <p:sp>
            <p:nvSpPr>
              <p:cNvPr id="280" name="Rectangle 1117"/>
              <p:cNvSpPr>
                <a:spLocks noChangeArrowheads="1"/>
              </p:cNvSpPr>
              <p:nvPr/>
            </p:nvSpPr>
            <p:spPr bwMode="auto">
              <a:xfrm>
                <a:off x="2702" y="1213"/>
                <a:ext cx="6" cy="48"/>
              </a:xfrm>
              <a:prstGeom prst="rect">
                <a:avLst/>
              </a:prstGeom>
              <a:solidFill>
                <a:srgbClr val="000000"/>
              </a:solidFill>
              <a:ln w="9525">
                <a:noFill/>
                <a:miter lim="800000"/>
                <a:headEnd/>
                <a:tailEnd/>
              </a:ln>
            </p:spPr>
            <p:txBody>
              <a:bodyPr/>
              <a:lstStyle/>
              <a:p>
                <a:endParaRPr lang="es-ES"/>
              </a:p>
            </p:txBody>
          </p:sp>
          <p:sp>
            <p:nvSpPr>
              <p:cNvPr id="281" name="Rectangle 1118"/>
              <p:cNvSpPr>
                <a:spLocks noChangeArrowheads="1"/>
              </p:cNvSpPr>
              <p:nvPr/>
            </p:nvSpPr>
            <p:spPr bwMode="auto">
              <a:xfrm>
                <a:off x="2702" y="1279"/>
                <a:ext cx="6" cy="48"/>
              </a:xfrm>
              <a:prstGeom prst="rect">
                <a:avLst/>
              </a:prstGeom>
              <a:solidFill>
                <a:srgbClr val="000000"/>
              </a:solidFill>
              <a:ln w="9525">
                <a:noFill/>
                <a:miter lim="800000"/>
                <a:headEnd/>
                <a:tailEnd/>
              </a:ln>
            </p:spPr>
            <p:txBody>
              <a:bodyPr/>
              <a:lstStyle/>
              <a:p>
                <a:endParaRPr lang="es-ES"/>
              </a:p>
            </p:txBody>
          </p:sp>
          <p:sp>
            <p:nvSpPr>
              <p:cNvPr id="282" name="Rectangle 1119"/>
              <p:cNvSpPr>
                <a:spLocks noChangeArrowheads="1"/>
              </p:cNvSpPr>
              <p:nvPr/>
            </p:nvSpPr>
            <p:spPr bwMode="auto">
              <a:xfrm>
                <a:off x="2702" y="1345"/>
                <a:ext cx="6" cy="48"/>
              </a:xfrm>
              <a:prstGeom prst="rect">
                <a:avLst/>
              </a:prstGeom>
              <a:solidFill>
                <a:srgbClr val="000000"/>
              </a:solidFill>
              <a:ln w="9525">
                <a:noFill/>
                <a:miter lim="800000"/>
                <a:headEnd/>
                <a:tailEnd/>
              </a:ln>
            </p:spPr>
            <p:txBody>
              <a:bodyPr/>
              <a:lstStyle/>
              <a:p>
                <a:endParaRPr lang="es-ES"/>
              </a:p>
            </p:txBody>
          </p:sp>
          <p:sp>
            <p:nvSpPr>
              <p:cNvPr id="283" name="Rectangle 1120"/>
              <p:cNvSpPr>
                <a:spLocks noChangeArrowheads="1"/>
              </p:cNvSpPr>
              <p:nvPr/>
            </p:nvSpPr>
            <p:spPr bwMode="auto">
              <a:xfrm>
                <a:off x="2702" y="1411"/>
                <a:ext cx="6" cy="48"/>
              </a:xfrm>
              <a:prstGeom prst="rect">
                <a:avLst/>
              </a:prstGeom>
              <a:solidFill>
                <a:srgbClr val="000000"/>
              </a:solidFill>
              <a:ln w="9525">
                <a:noFill/>
                <a:miter lim="800000"/>
                <a:headEnd/>
                <a:tailEnd/>
              </a:ln>
            </p:spPr>
            <p:txBody>
              <a:bodyPr/>
              <a:lstStyle/>
              <a:p>
                <a:endParaRPr lang="es-ES"/>
              </a:p>
            </p:txBody>
          </p:sp>
          <p:sp>
            <p:nvSpPr>
              <p:cNvPr id="284" name="Rectangle 1121"/>
              <p:cNvSpPr>
                <a:spLocks noChangeArrowheads="1"/>
              </p:cNvSpPr>
              <p:nvPr/>
            </p:nvSpPr>
            <p:spPr bwMode="auto">
              <a:xfrm>
                <a:off x="2702" y="1477"/>
                <a:ext cx="6" cy="48"/>
              </a:xfrm>
              <a:prstGeom prst="rect">
                <a:avLst/>
              </a:prstGeom>
              <a:solidFill>
                <a:srgbClr val="000000"/>
              </a:solidFill>
              <a:ln w="9525">
                <a:noFill/>
                <a:miter lim="800000"/>
                <a:headEnd/>
                <a:tailEnd/>
              </a:ln>
            </p:spPr>
            <p:txBody>
              <a:bodyPr/>
              <a:lstStyle/>
              <a:p>
                <a:endParaRPr lang="es-ES"/>
              </a:p>
            </p:txBody>
          </p:sp>
          <p:sp>
            <p:nvSpPr>
              <p:cNvPr id="285" name="Rectangle 1122"/>
              <p:cNvSpPr>
                <a:spLocks noChangeArrowheads="1"/>
              </p:cNvSpPr>
              <p:nvPr/>
            </p:nvSpPr>
            <p:spPr bwMode="auto">
              <a:xfrm>
                <a:off x="2702" y="1543"/>
                <a:ext cx="6" cy="48"/>
              </a:xfrm>
              <a:prstGeom prst="rect">
                <a:avLst/>
              </a:prstGeom>
              <a:solidFill>
                <a:srgbClr val="000000"/>
              </a:solidFill>
              <a:ln w="9525">
                <a:noFill/>
                <a:miter lim="800000"/>
                <a:headEnd/>
                <a:tailEnd/>
              </a:ln>
            </p:spPr>
            <p:txBody>
              <a:bodyPr/>
              <a:lstStyle/>
              <a:p>
                <a:endParaRPr lang="es-ES"/>
              </a:p>
            </p:txBody>
          </p:sp>
          <p:sp>
            <p:nvSpPr>
              <p:cNvPr id="286" name="Rectangle 1123"/>
              <p:cNvSpPr>
                <a:spLocks noChangeArrowheads="1"/>
              </p:cNvSpPr>
              <p:nvPr/>
            </p:nvSpPr>
            <p:spPr bwMode="auto">
              <a:xfrm>
                <a:off x="2702" y="1609"/>
                <a:ext cx="6" cy="49"/>
              </a:xfrm>
              <a:prstGeom prst="rect">
                <a:avLst/>
              </a:prstGeom>
              <a:solidFill>
                <a:srgbClr val="000000"/>
              </a:solidFill>
              <a:ln w="9525">
                <a:noFill/>
                <a:miter lim="800000"/>
                <a:headEnd/>
                <a:tailEnd/>
              </a:ln>
            </p:spPr>
            <p:txBody>
              <a:bodyPr/>
              <a:lstStyle/>
              <a:p>
                <a:endParaRPr lang="es-ES"/>
              </a:p>
            </p:txBody>
          </p:sp>
          <p:sp>
            <p:nvSpPr>
              <p:cNvPr id="287" name="Rectangle 1124"/>
              <p:cNvSpPr>
                <a:spLocks noChangeArrowheads="1"/>
              </p:cNvSpPr>
              <p:nvPr/>
            </p:nvSpPr>
            <p:spPr bwMode="auto">
              <a:xfrm>
                <a:off x="2702" y="1676"/>
                <a:ext cx="6" cy="48"/>
              </a:xfrm>
              <a:prstGeom prst="rect">
                <a:avLst/>
              </a:prstGeom>
              <a:solidFill>
                <a:srgbClr val="000000"/>
              </a:solidFill>
              <a:ln w="9525">
                <a:noFill/>
                <a:miter lim="800000"/>
                <a:headEnd/>
                <a:tailEnd/>
              </a:ln>
            </p:spPr>
            <p:txBody>
              <a:bodyPr/>
              <a:lstStyle/>
              <a:p>
                <a:endParaRPr lang="es-ES"/>
              </a:p>
            </p:txBody>
          </p:sp>
          <p:sp>
            <p:nvSpPr>
              <p:cNvPr id="288" name="Rectangle 1125"/>
              <p:cNvSpPr>
                <a:spLocks noChangeArrowheads="1"/>
              </p:cNvSpPr>
              <p:nvPr/>
            </p:nvSpPr>
            <p:spPr bwMode="auto">
              <a:xfrm>
                <a:off x="2702" y="1742"/>
                <a:ext cx="6" cy="48"/>
              </a:xfrm>
              <a:prstGeom prst="rect">
                <a:avLst/>
              </a:prstGeom>
              <a:solidFill>
                <a:srgbClr val="000000"/>
              </a:solidFill>
              <a:ln w="9525">
                <a:noFill/>
                <a:miter lim="800000"/>
                <a:headEnd/>
                <a:tailEnd/>
              </a:ln>
            </p:spPr>
            <p:txBody>
              <a:bodyPr/>
              <a:lstStyle/>
              <a:p>
                <a:endParaRPr lang="es-ES"/>
              </a:p>
            </p:txBody>
          </p:sp>
          <p:sp>
            <p:nvSpPr>
              <p:cNvPr id="289" name="Rectangle 1126"/>
              <p:cNvSpPr>
                <a:spLocks noChangeArrowheads="1"/>
              </p:cNvSpPr>
              <p:nvPr/>
            </p:nvSpPr>
            <p:spPr bwMode="auto">
              <a:xfrm>
                <a:off x="2702" y="1808"/>
                <a:ext cx="6" cy="48"/>
              </a:xfrm>
              <a:prstGeom prst="rect">
                <a:avLst/>
              </a:prstGeom>
              <a:solidFill>
                <a:srgbClr val="000000"/>
              </a:solidFill>
              <a:ln w="9525">
                <a:noFill/>
                <a:miter lim="800000"/>
                <a:headEnd/>
                <a:tailEnd/>
              </a:ln>
            </p:spPr>
            <p:txBody>
              <a:bodyPr/>
              <a:lstStyle/>
              <a:p>
                <a:endParaRPr lang="es-ES"/>
              </a:p>
            </p:txBody>
          </p:sp>
          <p:sp>
            <p:nvSpPr>
              <p:cNvPr id="290" name="Rectangle 1127"/>
              <p:cNvSpPr>
                <a:spLocks noChangeArrowheads="1"/>
              </p:cNvSpPr>
              <p:nvPr/>
            </p:nvSpPr>
            <p:spPr bwMode="auto">
              <a:xfrm>
                <a:off x="2702" y="1874"/>
                <a:ext cx="6" cy="48"/>
              </a:xfrm>
              <a:prstGeom prst="rect">
                <a:avLst/>
              </a:prstGeom>
              <a:solidFill>
                <a:srgbClr val="000000"/>
              </a:solidFill>
              <a:ln w="9525">
                <a:noFill/>
                <a:miter lim="800000"/>
                <a:headEnd/>
                <a:tailEnd/>
              </a:ln>
            </p:spPr>
            <p:txBody>
              <a:bodyPr/>
              <a:lstStyle/>
              <a:p>
                <a:endParaRPr lang="es-ES"/>
              </a:p>
            </p:txBody>
          </p:sp>
          <p:sp>
            <p:nvSpPr>
              <p:cNvPr id="291" name="Freeform 1128"/>
              <p:cNvSpPr>
                <a:spLocks/>
              </p:cNvSpPr>
              <p:nvPr/>
            </p:nvSpPr>
            <p:spPr bwMode="auto">
              <a:xfrm>
                <a:off x="2678" y="1940"/>
                <a:ext cx="30" cy="42"/>
              </a:xfrm>
              <a:custGeom>
                <a:avLst/>
                <a:gdLst/>
                <a:ahLst/>
                <a:cxnLst>
                  <a:cxn ang="0">
                    <a:pos x="30" y="0"/>
                  </a:cxn>
                  <a:cxn ang="0">
                    <a:pos x="24" y="0"/>
                  </a:cxn>
                  <a:cxn ang="0">
                    <a:pos x="24" y="18"/>
                  </a:cxn>
                  <a:cxn ang="0">
                    <a:pos x="24" y="18"/>
                  </a:cxn>
                  <a:cxn ang="0">
                    <a:pos x="24" y="18"/>
                  </a:cxn>
                  <a:cxn ang="0">
                    <a:pos x="0" y="36"/>
                  </a:cxn>
                  <a:cxn ang="0">
                    <a:pos x="0" y="42"/>
                  </a:cxn>
                  <a:cxn ang="0">
                    <a:pos x="24" y="24"/>
                  </a:cxn>
                  <a:cxn ang="0">
                    <a:pos x="30" y="18"/>
                  </a:cxn>
                  <a:cxn ang="0">
                    <a:pos x="30" y="18"/>
                  </a:cxn>
                  <a:cxn ang="0">
                    <a:pos x="30" y="0"/>
                  </a:cxn>
                </a:cxnLst>
                <a:rect l="0" t="0" r="r" b="b"/>
                <a:pathLst>
                  <a:path w="30" h="42">
                    <a:moveTo>
                      <a:pt x="30" y="0"/>
                    </a:moveTo>
                    <a:lnTo>
                      <a:pt x="24" y="0"/>
                    </a:lnTo>
                    <a:lnTo>
                      <a:pt x="24" y="18"/>
                    </a:lnTo>
                    <a:lnTo>
                      <a:pt x="24" y="18"/>
                    </a:lnTo>
                    <a:lnTo>
                      <a:pt x="24" y="18"/>
                    </a:lnTo>
                    <a:lnTo>
                      <a:pt x="0" y="36"/>
                    </a:lnTo>
                    <a:lnTo>
                      <a:pt x="0" y="42"/>
                    </a:lnTo>
                    <a:lnTo>
                      <a:pt x="24" y="24"/>
                    </a:lnTo>
                    <a:lnTo>
                      <a:pt x="30" y="18"/>
                    </a:lnTo>
                    <a:lnTo>
                      <a:pt x="30" y="18"/>
                    </a:lnTo>
                    <a:lnTo>
                      <a:pt x="30" y="0"/>
                    </a:lnTo>
                    <a:close/>
                  </a:path>
                </a:pathLst>
              </a:custGeom>
              <a:solidFill>
                <a:srgbClr val="000000"/>
              </a:solidFill>
              <a:ln w="9525">
                <a:noFill/>
                <a:round/>
                <a:headEnd/>
                <a:tailEnd/>
              </a:ln>
            </p:spPr>
            <p:txBody>
              <a:bodyPr/>
              <a:lstStyle/>
              <a:p>
                <a:endParaRPr lang="es-ES"/>
              </a:p>
            </p:txBody>
          </p:sp>
          <p:sp>
            <p:nvSpPr>
              <p:cNvPr id="292" name="Freeform 1129"/>
              <p:cNvSpPr>
                <a:spLocks/>
              </p:cNvSpPr>
              <p:nvPr/>
            </p:nvSpPr>
            <p:spPr bwMode="auto">
              <a:xfrm>
                <a:off x="2636" y="1988"/>
                <a:ext cx="30" cy="42"/>
              </a:xfrm>
              <a:custGeom>
                <a:avLst/>
                <a:gdLst/>
                <a:ahLst/>
                <a:cxnLst>
                  <a:cxn ang="0">
                    <a:pos x="30" y="6"/>
                  </a:cxn>
                  <a:cxn ang="0">
                    <a:pos x="30" y="0"/>
                  </a:cxn>
                  <a:cxn ang="0">
                    <a:pos x="0" y="36"/>
                  </a:cxn>
                  <a:cxn ang="0">
                    <a:pos x="0" y="42"/>
                  </a:cxn>
                  <a:cxn ang="0">
                    <a:pos x="30" y="6"/>
                  </a:cxn>
                </a:cxnLst>
                <a:rect l="0" t="0" r="r" b="b"/>
                <a:pathLst>
                  <a:path w="30" h="42">
                    <a:moveTo>
                      <a:pt x="30" y="6"/>
                    </a:moveTo>
                    <a:lnTo>
                      <a:pt x="30" y="0"/>
                    </a:lnTo>
                    <a:lnTo>
                      <a:pt x="0" y="36"/>
                    </a:lnTo>
                    <a:lnTo>
                      <a:pt x="0" y="42"/>
                    </a:lnTo>
                    <a:lnTo>
                      <a:pt x="30" y="6"/>
                    </a:lnTo>
                    <a:close/>
                  </a:path>
                </a:pathLst>
              </a:custGeom>
              <a:solidFill>
                <a:srgbClr val="000000"/>
              </a:solidFill>
              <a:ln w="9525">
                <a:noFill/>
                <a:round/>
                <a:headEnd/>
                <a:tailEnd/>
              </a:ln>
            </p:spPr>
            <p:txBody>
              <a:bodyPr/>
              <a:lstStyle/>
              <a:p>
                <a:endParaRPr lang="es-ES"/>
              </a:p>
            </p:txBody>
          </p:sp>
          <p:sp>
            <p:nvSpPr>
              <p:cNvPr id="293" name="Freeform 1130"/>
              <p:cNvSpPr>
                <a:spLocks/>
              </p:cNvSpPr>
              <p:nvPr/>
            </p:nvSpPr>
            <p:spPr bwMode="auto">
              <a:xfrm>
                <a:off x="2588" y="2036"/>
                <a:ext cx="36" cy="42"/>
              </a:xfrm>
              <a:custGeom>
                <a:avLst/>
                <a:gdLst/>
                <a:ahLst/>
                <a:cxnLst>
                  <a:cxn ang="0">
                    <a:pos x="36" y="6"/>
                  </a:cxn>
                  <a:cxn ang="0">
                    <a:pos x="36" y="0"/>
                  </a:cxn>
                  <a:cxn ang="0">
                    <a:pos x="0" y="36"/>
                  </a:cxn>
                  <a:cxn ang="0">
                    <a:pos x="0" y="42"/>
                  </a:cxn>
                  <a:cxn ang="0">
                    <a:pos x="36" y="6"/>
                  </a:cxn>
                </a:cxnLst>
                <a:rect l="0" t="0" r="r" b="b"/>
                <a:pathLst>
                  <a:path w="36" h="42">
                    <a:moveTo>
                      <a:pt x="36" y="6"/>
                    </a:moveTo>
                    <a:lnTo>
                      <a:pt x="36" y="0"/>
                    </a:lnTo>
                    <a:lnTo>
                      <a:pt x="0" y="36"/>
                    </a:lnTo>
                    <a:lnTo>
                      <a:pt x="0" y="42"/>
                    </a:lnTo>
                    <a:lnTo>
                      <a:pt x="36" y="6"/>
                    </a:lnTo>
                    <a:close/>
                  </a:path>
                </a:pathLst>
              </a:custGeom>
              <a:solidFill>
                <a:srgbClr val="000000"/>
              </a:solidFill>
              <a:ln w="9525">
                <a:noFill/>
                <a:round/>
                <a:headEnd/>
                <a:tailEnd/>
              </a:ln>
            </p:spPr>
            <p:txBody>
              <a:bodyPr/>
              <a:lstStyle/>
              <a:p>
                <a:endParaRPr lang="es-ES"/>
              </a:p>
            </p:txBody>
          </p:sp>
          <p:sp>
            <p:nvSpPr>
              <p:cNvPr id="294" name="Freeform 1131"/>
              <p:cNvSpPr>
                <a:spLocks/>
              </p:cNvSpPr>
              <p:nvPr/>
            </p:nvSpPr>
            <p:spPr bwMode="auto">
              <a:xfrm>
                <a:off x="2540" y="2084"/>
                <a:ext cx="36" cy="36"/>
              </a:xfrm>
              <a:custGeom>
                <a:avLst/>
                <a:gdLst/>
                <a:ahLst/>
                <a:cxnLst>
                  <a:cxn ang="0">
                    <a:pos x="36" y="6"/>
                  </a:cxn>
                  <a:cxn ang="0">
                    <a:pos x="36" y="0"/>
                  </a:cxn>
                  <a:cxn ang="0">
                    <a:pos x="0" y="30"/>
                  </a:cxn>
                  <a:cxn ang="0">
                    <a:pos x="0" y="36"/>
                  </a:cxn>
                  <a:cxn ang="0">
                    <a:pos x="36" y="6"/>
                  </a:cxn>
                </a:cxnLst>
                <a:rect l="0" t="0" r="r" b="b"/>
                <a:pathLst>
                  <a:path w="36" h="36">
                    <a:moveTo>
                      <a:pt x="36" y="6"/>
                    </a:moveTo>
                    <a:lnTo>
                      <a:pt x="36" y="0"/>
                    </a:lnTo>
                    <a:lnTo>
                      <a:pt x="0" y="30"/>
                    </a:lnTo>
                    <a:lnTo>
                      <a:pt x="0" y="36"/>
                    </a:lnTo>
                    <a:lnTo>
                      <a:pt x="36" y="6"/>
                    </a:lnTo>
                    <a:close/>
                  </a:path>
                </a:pathLst>
              </a:custGeom>
              <a:solidFill>
                <a:srgbClr val="000000"/>
              </a:solidFill>
              <a:ln w="9525">
                <a:noFill/>
                <a:round/>
                <a:headEnd/>
                <a:tailEnd/>
              </a:ln>
            </p:spPr>
            <p:txBody>
              <a:bodyPr/>
              <a:lstStyle/>
              <a:p>
                <a:endParaRPr lang="es-ES"/>
              </a:p>
            </p:txBody>
          </p:sp>
          <p:sp>
            <p:nvSpPr>
              <p:cNvPr id="295" name="Freeform 1132"/>
              <p:cNvSpPr>
                <a:spLocks/>
              </p:cNvSpPr>
              <p:nvPr/>
            </p:nvSpPr>
            <p:spPr bwMode="auto">
              <a:xfrm>
                <a:off x="2492" y="2126"/>
                <a:ext cx="36" cy="43"/>
              </a:xfrm>
              <a:custGeom>
                <a:avLst/>
                <a:gdLst/>
                <a:ahLst/>
                <a:cxnLst>
                  <a:cxn ang="0">
                    <a:pos x="36" y="6"/>
                  </a:cxn>
                  <a:cxn ang="0">
                    <a:pos x="36" y="0"/>
                  </a:cxn>
                  <a:cxn ang="0">
                    <a:pos x="0" y="37"/>
                  </a:cxn>
                  <a:cxn ang="0">
                    <a:pos x="0" y="43"/>
                  </a:cxn>
                  <a:cxn ang="0">
                    <a:pos x="36" y="6"/>
                  </a:cxn>
                </a:cxnLst>
                <a:rect l="0" t="0" r="r" b="b"/>
                <a:pathLst>
                  <a:path w="36" h="43">
                    <a:moveTo>
                      <a:pt x="36" y="6"/>
                    </a:moveTo>
                    <a:lnTo>
                      <a:pt x="36" y="0"/>
                    </a:lnTo>
                    <a:lnTo>
                      <a:pt x="0" y="37"/>
                    </a:lnTo>
                    <a:lnTo>
                      <a:pt x="0" y="43"/>
                    </a:lnTo>
                    <a:lnTo>
                      <a:pt x="36" y="6"/>
                    </a:lnTo>
                    <a:close/>
                  </a:path>
                </a:pathLst>
              </a:custGeom>
              <a:solidFill>
                <a:srgbClr val="000000"/>
              </a:solidFill>
              <a:ln w="9525">
                <a:noFill/>
                <a:round/>
                <a:headEnd/>
                <a:tailEnd/>
              </a:ln>
            </p:spPr>
            <p:txBody>
              <a:bodyPr/>
              <a:lstStyle/>
              <a:p>
                <a:endParaRPr lang="es-ES"/>
              </a:p>
            </p:txBody>
          </p:sp>
          <p:sp>
            <p:nvSpPr>
              <p:cNvPr id="296" name="Freeform 1133"/>
              <p:cNvSpPr>
                <a:spLocks/>
              </p:cNvSpPr>
              <p:nvPr/>
            </p:nvSpPr>
            <p:spPr bwMode="auto">
              <a:xfrm>
                <a:off x="2450" y="2175"/>
                <a:ext cx="30" cy="42"/>
              </a:xfrm>
              <a:custGeom>
                <a:avLst/>
                <a:gdLst/>
                <a:ahLst/>
                <a:cxnLst>
                  <a:cxn ang="0">
                    <a:pos x="30" y="6"/>
                  </a:cxn>
                  <a:cxn ang="0">
                    <a:pos x="30" y="0"/>
                  </a:cxn>
                  <a:cxn ang="0">
                    <a:pos x="0" y="36"/>
                  </a:cxn>
                  <a:cxn ang="0">
                    <a:pos x="0" y="42"/>
                  </a:cxn>
                  <a:cxn ang="0">
                    <a:pos x="30" y="6"/>
                  </a:cxn>
                </a:cxnLst>
                <a:rect l="0" t="0" r="r" b="b"/>
                <a:pathLst>
                  <a:path w="30" h="42">
                    <a:moveTo>
                      <a:pt x="30" y="6"/>
                    </a:moveTo>
                    <a:lnTo>
                      <a:pt x="30" y="0"/>
                    </a:lnTo>
                    <a:lnTo>
                      <a:pt x="0" y="36"/>
                    </a:lnTo>
                    <a:lnTo>
                      <a:pt x="0" y="42"/>
                    </a:lnTo>
                    <a:lnTo>
                      <a:pt x="30" y="6"/>
                    </a:lnTo>
                    <a:close/>
                  </a:path>
                </a:pathLst>
              </a:custGeom>
              <a:solidFill>
                <a:srgbClr val="000000"/>
              </a:solidFill>
              <a:ln w="9525">
                <a:noFill/>
                <a:round/>
                <a:headEnd/>
                <a:tailEnd/>
              </a:ln>
            </p:spPr>
            <p:txBody>
              <a:bodyPr/>
              <a:lstStyle/>
              <a:p>
                <a:endParaRPr lang="es-ES"/>
              </a:p>
            </p:txBody>
          </p:sp>
          <p:sp>
            <p:nvSpPr>
              <p:cNvPr id="297" name="Freeform 1134"/>
              <p:cNvSpPr>
                <a:spLocks/>
              </p:cNvSpPr>
              <p:nvPr/>
            </p:nvSpPr>
            <p:spPr bwMode="auto">
              <a:xfrm>
                <a:off x="2432" y="2223"/>
                <a:ext cx="1" cy="12"/>
              </a:xfrm>
              <a:custGeom>
                <a:avLst/>
                <a:gdLst/>
                <a:ahLst/>
                <a:cxnLst>
                  <a:cxn ang="0">
                    <a:pos x="0" y="6"/>
                  </a:cxn>
                  <a:cxn ang="0">
                    <a:pos x="0" y="0"/>
                  </a:cxn>
                  <a:cxn ang="0">
                    <a:pos x="0" y="6"/>
                  </a:cxn>
                  <a:cxn ang="0">
                    <a:pos x="0" y="12"/>
                  </a:cxn>
                  <a:cxn ang="0">
                    <a:pos x="0" y="6"/>
                  </a:cxn>
                </a:cxnLst>
                <a:rect l="0" t="0" r="r" b="b"/>
                <a:pathLst>
                  <a:path h="12">
                    <a:moveTo>
                      <a:pt x="0" y="6"/>
                    </a:moveTo>
                    <a:lnTo>
                      <a:pt x="0" y="0"/>
                    </a:lnTo>
                    <a:lnTo>
                      <a:pt x="0" y="6"/>
                    </a:lnTo>
                    <a:lnTo>
                      <a:pt x="0" y="12"/>
                    </a:lnTo>
                    <a:lnTo>
                      <a:pt x="0" y="6"/>
                    </a:lnTo>
                    <a:close/>
                  </a:path>
                </a:pathLst>
              </a:custGeom>
              <a:solidFill>
                <a:srgbClr val="000000"/>
              </a:solidFill>
              <a:ln w="9525">
                <a:noFill/>
                <a:round/>
                <a:headEnd/>
                <a:tailEnd/>
              </a:ln>
            </p:spPr>
            <p:txBody>
              <a:bodyPr/>
              <a:lstStyle/>
              <a:p>
                <a:endParaRPr lang="es-ES"/>
              </a:p>
            </p:txBody>
          </p:sp>
          <p:sp>
            <p:nvSpPr>
              <p:cNvPr id="298" name="Rectangle 1135"/>
              <p:cNvSpPr>
                <a:spLocks noChangeArrowheads="1"/>
              </p:cNvSpPr>
              <p:nvPr/>
            </p:nvSpPr>
            <p:spPr bwMode="auto">
              <a:xfrm>
                <a:off x="2702" y="1958"/>
                <a:ext cx="49" cy="6"/>
              </a:xfrm>
              <a:prstGeom prst="rect">
                <a:avLst/>
              </a:prstGeom>
              <a:solidFill>
                <a:srgbClr val="000000"/>
              </a:solidFill>
              <a:ln w="9525">
                <a:noFill/>
                <a:miter lim="800000"/>
                <a:headEnd/>
                <a:tailEnd/>
              </a:ln>
            </p:spPr>
            <p:txBody>
              <a:bodyPr/>
              <a:lstStyle/>
              <a:p>
                <a:endParaRPr lang="es-ES"/>
              </a:p>
            </p:txBody>
          </p:sp>
          <p:sp>
            <p:nvSpPr>
              <p:cNvPr id="299" name="Rectangle 1136"/>
              <p:cNvSpPr>
                <a:spLocks noChangeArrowheads="1"/>
              </p:cNvSpPr>
              <p:nvPr/>
            </p:nvSpPr>
            <p:spPr bwMode="auto">
              <a:xfrm>
                <a:off x="2769" y="1958"/>
                <a:ext cx="48" cy="6"/>
              </a:xfrm>
              <a:prstGeom prst="rect">
                <a:avLst/>
              </a:prstGeom>
              <a:solidFill>
                <a:srgbClr val="000000"/>
              </a:solidFill>
              <a:ln w="9525">
                <a:noFill/>
                <a:miter lim="800000"/>
                <a:headEnd/>
                <a:tailEnd/>
              </a:ln>
            </p:spPr>
            <p:txBody>
              <a:bodyPr/>
              <a:lstStyle/>
              <a:p>
                <a:endParaRPr lang="es-ES"/>
              </a:p>
            </p:txBody>
          </p:sp>
          <p:sp>
            <p:nvSpPr>
              <p:cNvPr id="300" name="Rectangle 1137"/>
              <p:cNvSpPr>
                <a:spLocks noChangeArrowheads="1"/>
              </p:cNvSpPr>
              <p:nvPr/>
            </p:nvSpPr>
            <p:spPr bwMode="auto">
              <a:xfrm>
                <a:off x="2835" y="1958"/>
                <a:ext cx="48" cy="6"/>
              </a:xfrm>
              <a:prstGeom prst="rect">
                <a:avLst/>
              </a:prstGeom>
              <a:solidFill>
                <a:srgbClr val="000000"/>
              </a:solidFill>
              <a:ln w="9525">
                <a:noFill/>
                <a:miter lim="800000"/>
                <a:headEnd/>
                <a:tailEnd/>
              </a:ln>
            </p:spPr>
            <p:txBody>
              <a:bodyPr/>
              <a:lstStyle/>
              <a:p>
                <a:endParaRPr lang="es-ES"/>
              </a:p>
            </p:txBody>
          </p:sp>
          <p:sp>
            <p:nvSpPr>
              <p:cNvPr id="301" name="Rectangle 1138"/>
              <p:cNvSpPr>
                <a:spLocks noChangeArrowheads="1"/>
              </p:cNvSpPr>
              <p:nvPr/>
            </p:nvSpPr>
            <p:spPr bwMode="auto">
              <a:xfrm>
                <a:off x="2901" y="1958"/>
                <a:ext cx="48" cy="6"/>
              </a:xfrm>
              <a:prstGeom prst="rect">
                <a:avLst/>
              </a:prstGeom>
              <a:solidFill>
                <a:srgbClr val="000000"/>
              </a:solidFill>
              <a:ln w="9525">
                <a:noFill/>
                <a:miter lim="800000"/>
                <a:headEnd/>
                <a:tailEnd/>
              </a:ln>
            </p:spPr>
            <p:txBody>
              <a:bodyPr/>
              <a:lstStyle/>
              <a:p>
                <a:endParaRPr lang="es-ES"/>
              </a:p>
            </p:txBody>
          </p:sp>
          <p:sp>
            <p:nvSpPr>
              <p:cNvPr id="302" name="Rectangle 1139"/>
              <p:cNvSpPr>
                <a:spLocks noChangeArrowheads="1"/>
              </p:cNvSpPr>
              <p:nvPr/>
            </p:nvSpPr>
            <p:spPr bwMode="auto">
              <a:xfrm>
                <a:off x="2967" y="1958"/>
                <a:ext cx="48" cy="6"/>
              </a:xfrm>
              <a:prstGeom prst="rect">
                <a:avLst/>
              </a:prstGeom>
              <a:solidFill>
                <a:srgbClr val="000000"/>
              </a:solidFill>
              <a:ln w="9525">
                <a:noFill/>
                <a:miter lim="800000"/>
                <a:headEnd/>
                <a:tailEnd/>
              </a:ln>
            </p:spPr>
            <p:txBody>
              <a:bodyPr/>
              <a:lstStyle/>
              <a:p>
                <a:endParaRPr lang="es-ES"/>
              </a:p>
            </p:txBody>
          </p:sp>
          <p:sp>
            <p:nvSpPr>
              <p:cNvPr id="303" name="Rectangle 1140"/>
              <p:cNvSpPr>
                <a:spLocks noChangeArrowheads="1"/>
              </p:cNvSpPr>
              <p:nvPr/>
            </p:nvSpPr>
            <p:spPr bwMode="auto">
              <a:xfrm>
                <a:off x="3033" y="1958"/>
                <a:ext cx="48" cy="6"/>
              </a:xfrm>
              <a:prstGeom prst="rect">
                <a:avLst/>
              </a:prstGeom>
              <a:solidFill>
                <a:srgbClr val="000000"/>
              </a:solidFill>
              <a:ln w="9525">
                <a:noFill/>
                <a:miter lim="800000"/>
                <a:headEnd/>
                <a:tailEnd/>
              </a:ln>
            </p:spPr>
            <p:txBody>
              <a:bodyPr/>
              <a:lstStyle/>
              <a:p>
                <a:endParaRPr lang="es-ES"/>
              </a:p>
            </p:txBody>
          </p:sp>
          <p:sp>
            <p:nvSpPr>
              <p:cNvPr id="304" name="Rectangle 1141"/>
              <p:cNvSpPr>
                <a:spLocks noChangeArrowheads="1"/>
              </p:cNvSpPr>
              <p:nvPr/>
            </p:nvSpPr>
            <p:spPr bwMode="auto">
              <a:xfrm>
                <a:off x="3099" y="1958"/>
                <a:ext cx="49" cy="6"/>
              </a:xfrm>
              <a:prstGeom prst="rect">
                <a:avLst/>
              </a:prstGeom>
              <a:solidFill>
                <a:srgbClr val="000000"/>
              </a:solidFill>
              <a:ln w="9525">
                <a:noFill/>
                <a:miter lim="800000"/>
                <a:headEnd/>
                <a:tailEnd/>
              </a:ln>
            </p:spPr>
            <p:txBody>
              <a:bodyPr/>
              <a:lstStyle/>
              <a:p>
                <a:endParaRPr lang="es-ES"/>
              </a:p>
            </p:txBody>
          </p:sp>
          <p:sp>
            <p:nvSpPr>
              <p:cNvPr id="305" name="Rectangle 1142"/>
              <p:cNvSpPr>
                <a:spLocks noChangeArrowheads="1"/>
              </p:cNvSpPr>
              <p:nvPr/>
            </p:nvSpPr>
            <p:spPr bwMode="auto">
              <a:xfrm>
                <a:off x="3166" y="1958"/>
                <a:ext cx="48" cy="6"/>
              </a:xfrm>
              <a:prstGeom prst="rect">
                <a:avLst/>
              </a:prstGeom>
              <a:solidFill>
                <a:srgbClr val="000000"/>
              </a:solidFill>
              <a:ln w="9525">
                <a:noFill/>
                <a:miter lim="800000"/>
                <a:headEnd/>
                <a:tailEnd/>
              </a:ln>
            </p:spPr>
            <p:txBody>
              <a:bodyPr/>
              <a:lstStyle/>
              <a:p>
                <a:endParaRPr lang="es-ES"/>
              </a:p>
            </p:txBody>
          </p:sp>
          <p:sp>
            <p:nvSpPr>
              <p:cNvPr id="306" name="Rectangle 1143"/>
              <p:cNvSpPr>
                <a:spLocks noChangeArrowheads="1"/>
              </p:cNvSpPr>
              <p:nvPr/>
            </p:nvSpPr>
            <p:spPr bwMode="auto">
              <a:xfrm>
                <a:off x="3232" y="1958"/>
                <a:ext cx="48" cy="6"/>
              </a:xfrm>
              <a:prstGeom prst="rect">
                <a:avLst/>
              </a:prstGeom>
              <a:solidFill>
                <a:srgbClr val="000000"/>
              </a:solidFill>
              <a:ln w="9525">
                <a:noFill/>
                <a:miter lim="800000"/>
                <a:headEnd/>
                <a:tailEnd/>
              </a:ln>
            </p:spPr>
            <p:txBody>
              <a:bodyPr/>
              <a:lstStyle/>
              <a:p>
                <a:endParaRPr lang="es-ES"/>
              </a:p>
            </p:txBody>
          </p:sp>
          <p:sp>
            <p:nvSpPr>
              <p:cNvPr id="307" name="Rectangle 1144"/>
              <p:cNvSpPr>
                <a:spLocks noChangeArrowheads="1"/>
              </p:cNvSpPr>
              <p:nvPr/>
            </p:nvSpPr>
            <p:spPr bwMode="auto">
              <a:xfrm>
                <a:off x="3298" y="1958"/>
                <a:ext cx="48" cy="6"/>
              </a:xfrm>
              <a:prstGeom prst="rect">
                <a:avLst/>
              </a:prstGeom>
              <a:solidFill>
                <a:srgbClr val="000000"/>
              </a:solidFill>
              <a:ln w="9525">
                <a:noFill/>
                <a:miter lim="800000"/>
                <a:headEnd/>
                <a:tailEnd/>
              </a:ln>
            </p:spPr>
            <p:txBody>
              <a:bodyPr/>
              <a:lstStyle/>
              <a:p>
                <a:endParaRPr lang="es-ES"/>
              </a:p>
            </p:txBody>
          </p:sp>
          <p:sp>
            <p:nvSpPr>
              <p:cNvPr id="308" name="Rectangle 1145"/>
              <p:cNvSpPr>
                <a:spLocks noChangeArrowheads="1"/>
              </p:cNvSpPr>
              <p:nvPr/>
            </p:nvSpPr>
            <p:spPr bwMode="auto">
              <a:xfrm>
                <a:off x="3364" y="1958"/>
                <a:ext cx="48" cy="6"/>
              </a:xfrm>
              <a:prstGeom prst="rect">
                <a:avLst/>
              </a:prstGeom>
              <a:solidFill>
                <a:srgbClr val="000000"/>
              </a:solidFill>
              <a:ln w="9525">
                <a:noFill/>
                <a:miter lim="800000"/>
                <a:headEnd/>
                <a:tailEnd/>
              </a:ln>
            </p:spPr>
            <p:txBody>
              <a:bodyPr/>
              <a:lstStyle/>
              <a:p>
                <a:endParaRPr lang="es-ES"/>
              </a:p>
            </p:txBody>
          </p:sp>
          <p:sp>
            <p:nvSpPr>
              <p:cNvPr id="309" name="Rectangle 1146"/>
              <p:cNvSpPr>
                <a:spLocks noChangeArrowheads="1"/>
              </p:cNvSpPr>
              <p:nvPr/>
            </p:nvSpPr>
            <p:spPr bwMode="auto">
              <a:xfrm>
                <a:off x="3430" y="1958"/>
                <a:ext cx="48" cy="6"/>
              </a:xfrm>
              <a:prstGeom prst="rect">
                <a:avLst/>
              </a:prstGeom>
              <a:solidFill>
                <a:srgbClr val="000000"/>
              </a:solidFill>
              <a:ln w="9525">
                <a:noFill/>
                <a:miter lim="800000"/>
                <a:headEnd/>
                <a:tailEnd/>
              </a:ln>
            </p:spPr>
            <p:txBody>
              <a:bodyPr/>
              <a:lstStyle/>
              <a:p>
                <a:endParaRPr lang="es-ES"/>
              </a:p>
            </p:txBody>
          </p:sp>
          <p:sp>
            <p:nvSpPr>
              <p:cNvPr id="310" name="Rectangle 1147"/>
              <p:cNvSpPr>
                <a:spLocks noChangeArrowheads="1"/>
              </p:cNvSpPr>
              <p:nvPr/>
            </p:nvSpPr>
            <p:spPr bwMode="auto">
              <a:xfrm>
                <a:off x="3496" y="1958"/>
                <a:ext cx="49" cy="6"/>
              </a:xfrm>
              <a:prstGeom prst="rect">
                <a:avLst/>
              </a:prstGeom>
              <a:solidFill>
                <a:srgbClr val="000000"/>
              </a:solidFill>
              <a:ln w="9525">
                <a:noFill/>
                <a:miter lim="800000"/>
                <a:headEnd/>
                <a:tailEnd/>
              </a:ln>
            </p:spPr>
            <p:txBody>
              <a:bodyPr/>
              <a:lstStyle/>
              <a:p>
                <a:endParaRPr lang="es-ES"/>
              </a:p>
            </p:txBody>
          </p:sp>
          <p:sp>
            <p:nvSpPr>
              <p:cNvPr id="311" name="Rectangle 1148"/>
              <p:cNvSpPr>
                <a:spLocks noChangeArrowheads="1"/>
              </p:cNvSpPr>
              <p:nvPr/>
            </p:nvSpPr>
            <p:spPr bwMode="auto">
              <a:xfrm>
                <a:off x="3563" y="1958"/>
                <a:ext cx="48" cy="6"/>
              </a:xfrm>
              <a:prstGeom prst="rect">
                <a:avLst/>
              </a:prstGeom>
              <a:solidFill>
                <a:srgbClr val="000000"/>
              </a:solidFill>
              <a:ln w="9525">
                <a:noFill/>
                <a:miter lim="800000"/>
                <a:headEnd/>
                <a:tailEnd/>
              </a:ln>
            </p:spPr>
            <p:txBody>
              <a:bodyPr/>
              <a:lstStyle/>
              <a:p>
                <a:endParaRPr lang="es-ES"/>
              </a:p>
            </p:txBody>
          </p:sp>
          <p:sp>
            <p:nvSpPr>
              <p:cNvPr id="312" name="Rectangle 1149"/>
              <p:cNvSpPr>
                <a:spLocks noChangeArrowheads="1"/>
              </p:cNvSpPr>
              <p:nvPr/>
            </p:nvSpPr>
            <p:spPr bwMode="auto">
              <a:xfrm>
                <a:off x="3629" y="1958"/>
                <a:ext cx="48" cy="6"/>
              </a:xfrm>
              <a:prstGeom prst="rect">
                <a:avLst/>
              </a:prstGeom>
              <a:solidFill>
                <a:srgbClr val="000000"/>
              </a:solidFill>
              <a:ln w="9525">
                <a:noFill/>
                <a:miter lim="800000"/>
                <a:headEnd/>
                <a:tailEnd/>
              </a:ln>
            </p:spPr>
            <p:txBody>
              <a:bodyPr/>
              <a:lstStyle/>
              <a:p>
                <a:endParaRPr lang="es-ES"/>
              </a:p>
            </p:txBody>
          </p:sp>
          <p:sp>
            <p:nvSpPr>
              <p:cNvPr id="313" name="Rectangle 1150"/>
              <p:cNvSpPr>
                <a:spLocks noChangeArrowheads="1"/>
              </p:cNvSpPr>
              <p:nvPr/>
            </p:nvSpPr>
            <p:spPr bwMode="auto">
              <a:xfrm>
                <a:off x="3695" y="1958"/>
                <a:ext cx="48" cy="6"/>
              </a:xfrm>
              <a:prstGeom prst="rect">
                <a:avLst/>
              </a:prstGeom>
              <a:solidFill>
                <a:srgbClr val="000000"/>
              </a:solidFill>
              <a:ln w="9525">
                <a:noFill/>
                <a:miter lim="800000"/>
                <a:headEnd/>
                <a:tailEnd/>
              </a:ln>
            </p:spPr>
            <p:txBody>
              <a:bodyPr/>
              <a:lstStyle/>
              <a:p>
                <a:endParaRPr lang="es-ES"/>
              </a:p>
            </p:txBody>
          </p:sp>
          <p:sp>
            <p:nvSpPr>
              <p:cNvPr id="314" name="Rectangle 1151"/>
              <p:cNvSpPr>
                <a:spLocks noChangeArrowheads="1"/>
              </p:cNvSpPr>
              <p:nvPr/>
            </p:nvSpPr>
            <p:spPr bwMode="auto">
              <a:xfrm>
                <a:off x="3761" y="1958"/>
                <a:ext cx="48" cy="6"/>
              </a:xfrm>
              <a:prstGeom prst="rect">
                <a:avLst/>
              </a:prstGeom>
              <a:solidFill>
                <a:srgbClr val="000000"/>
              </a:solidFill>
              <a:ln w="9525">
                <a:noFill/>
                <a:miter lim="800000"/>
                <a:headEnd/>
                <a:tailEnd/>
              </a:ln>
            </p:spPr>
            <p:txBody>
              <a:bodyPr/>
              <a:lstStyle/>
              <a:p>
                <a:endParaRPr lang="es-ES"/>
              </a:p>
            </p:txBody>
          </p:sp>
          <p:sp>
            <p:nvSpPr>
              <p:cNvPr id="315" name="Rectangle 1152"/>
              <p:cNvSpPr>
                <a:spLocks noChangeArrowheads="1"/>
              </p:cNvSpPr>
              <p:nvPr/>
            </p:nvSpPr>
            <p:spPr bwMode="auto">
              <a:xfrm>
                <a:off x="3827" y="1958"/>
                <a:ext cx="48" cy="6"/>
              </a:xfrm>
              <a:prstGeom prst="rect">
                <a:avLst/>
              </a:prstGeom>
              <a:solidFill>
                <a:srgbClr val="000000"/>
              </a:solidFill>
              <a:ln w="9525">
                <a:noFill/>
                <a:miter lim="800000"/>
                <a:headEnd/>
                <a:tailEnd/>
              </a:ln>
            </p:spPr>
            <p:txBody>
              <a:bodyPr/>
              <a:lstStyle/>
              <a:p>
                <a:endParaRPr lang="es-ES"/>
              </a:p>
            </p:txBody>
          </p:sp>
          <p:sp>
            <p:nvSpPr>
              <p:cNvPr id="316" name="Rectangle 1153"/>
              <p:cNvSpPr>
                <a:spLocks noChangeArrowheads="1"/>
              </p:cNvSpPr>
              <p:nvPr/>
            </p:nvSpPr>
            <p:spPr bwMode="auto">
              <a:xfrm>
                <a:off x="3894" y="1958"/>
                <a:ext cx="48" cy="6"/>
              </a:xfrm>
              <a:prstGeom prst="rect">
                <a:avLst/>
              </a:prstGeom>
              <a:solidFill>
                <a:srgbClr val="000000"/>
              </a:solidFill>
              <a:ln w="9525">
                <a:noFill/>
                <a:miter lim="800000"/>
                <a:headEnd/>
                <a:tailEnd/>
              </a:ln>
            </p:spPr>
            <p:txBody>
              <a:bodyPr/>
              <a:lstStyle/>
              <a:p>
                <a:endParaRPr lang="es-ES"/>
              </a:p>
            </p:txBody>
          </p:sp>
          <p:sp>
            <p:nvSpPr>
              <p:cNvPr id="317" name="Rectangle 1154"/>
              <p:cNvSpPr>
                <a:spLocks noChangeArrowheads="1"/>
              </p:cNvSpPr>
              <p:nvPr/>
            </p:nvSpPr>
            <p:spPr bwMode="auto">
              <a:xfrm>
                <a:off x="3960" y="1958"/>
                <a:ext cx="48" cy="6"/>
              </a:xfrm>
              <a:prstGeom prst="rect">
                <a:avLst/>
              </a:prstGeom>
              <a:solidFill>
                <a:srgbClr val="000000"/>
              </a:solidFill>
              <a:ln w="9525">
                <a:noFill/>
                <a:miter lim="800000"/>
                <a:headEnd/>
                <a:tailEnd/>
              </a:ln>
            </p:spPr>
            <p:txBody>
              <a:bodyPr/>
              <a:lstStyle/>
              <a:p>
                <a:endParaRPr lang="es-ES"/>
              </a:p>
            </p:txBody>
          </p:sp>
          <p:sp>
            <p:nvSpPr>
              <p:cNvPr id="318" name="Rectangle 1155"/>
              <p:cNvSpPr>
                <a:spLocks noChangeArrowheads="1"/>
              </p:cNvSpPr>
              <p:nvPr/>
            </p:nvSpPr>
            <p:spPr bwMode="auto">
              <a:xfrm>
                <a:off x="4026" y="1958"/>
                <a:ext cx="48" cy="6"/>
              </a:xfrm>
              <a:prstGeom prst="rect">
                <a:avLst/>
              </a:prstGeom>
              <a:solidFill>
                <a:srgbClr val="000000"/>
              </a:solidFill>
              <a:ln w="9525">
                <a:noFill/>
                <a:miter lim="800000"/>
                <a:headEnd/>
                <a:tailEnd/>
              </a:ln>
            </p:spPr>
            <p:txBody>
              <a:bodyPr/>
              <a:lstStyle/>
              <a:p>
                <a:endParaRPr lang="es-ES"/>
              </a:p>
            </p:txBody>
          </p:sp>
          <p:sp>
            <p:nvSpPr>
              <p:cNvPr id="319" name="Rectangle 1156"/>
              <p:cNvSpPr>
                <a:spLocks noChangeArrowheads="1"/>
              </p:cNvSpPr>
              <p:nvPr/>
            </p:nvSpPr>
            <p:spPr bwMode="auto">
              <a:xfrm>
                <a:off x="4092" y="1958"/>
                <a:ext cx="48" cy="6"/>
              </a:xfrm>
              <a:prstGeom prst="rect">
                <a:avLst/>
              </a:prstGeom>
              <a:solidFill>
                <a:srgbClr val="000000"/>
              </a:solidFill>
              <a:ln w="9525">
                <a:noFill/>
                <a:miter lim="800000"/>
                <a:headEnd/>
                <a:tailEnd/>
              </a:ln>
            </p:spPr>
            <p:txBody>
              <a:bodyPr/>
              <a:lstStyle/>
              <a:p>
                <a:endParaRPr lang="es-ES"/>
              </a:p>
            </p:txBody>
          </p:sp>
        </p:grpSp>
        <p:sp>
          <p:nvSpPr>
            <p:cNvPr id="8" name="Freeform 1165"/>
            <p:cNvSpPr>
              <a:spLocks/>
            </p:cNvSpPr>
            <p:nvPr/>
          </p:nvSpPr>
          <p:spPr bwMode="auto">
            <a:xfrm>
              <a:off x="5864225" y="2592388"/>
              <a:ext cx="1181100" cy="354012"/>
            </a:xfrm>
            <a:custGeom>
              <a:avLst/>
              <a:gdLst/>
              <a:ahLst/>
              <a:cxnLst>
                <a:cxn ang="0">
                  <a:pos x="67" y="0"/>
                </a:cxn>
                <a:cxn ang="0">
                  <a:pos x="67" y="9"/>
                </a:cxn>
                <a:cxn ang="0">
                  <a:pos x="0" y="9"/>
                </a:cxn>
                <a:cxn ang="0">
                  <a:pos x="0" y="28"/>
                </a:cxn>
                <a:cxn ang="0">
                  <a:pos x="67" y="28"/>
                </a:cxn>
                <a:cxn ang="0">
                  <a:pos x="67" y="37"/>
                </a:cxn>
                <a:cxn ang="0">
                  <a:pos x="134" y="19"/>
                </a:cxn>
                <a:cxn ang="0">
                  <a:pos x="67" y="0"/>
                </a:cxn>
              </a:cxnLst>
              <a:rect l="0" t="0" r="r" b="b"/>
              <a:pathLst>
                <a:path w="134" h="37">
                  <a:moveTo>
                    <a:pt x="67" y="0"/>
                  </a:moveTo>
                  <a:lnTo>
                    <a:pt x="67" y="9"/>
                  </a:lnTo>
                  <a:lnTo>
                    <a:pt x="0" y="9"/>
                  </a:lnTo>
                  <a:lnTo>
                    <a:pt x="0" y="28"/>
                  </a:lnTo>
                  <a:lnTo>
                    <a:pt x="67" y="28"/>
                  </a:lnTo>
                  <a:lnTo>
                    <a:pt x="67" y="37"/>
                  </a:lnTo>
                  <a:lnTo>
                    <a:pt x="134" y="19"/>
                  </a:lnTo>
                  <a:lnTo>
                    <a:pt x="67" y="0"/>
                  </a:lnTo>
                  <a:close/>
                </a:path>
              </a:pathLst>
            </a:custGeom>
            <a:solidFill>
              <a:srgbClr val="919191"/>
            </a:solidFill>
            <a:ln w="9525">
              <a:solidFill>
                <a:srgbClr val="000000"/>
              </a:solidFill>
              <a:prstDash val="solid"/>
              <a:round/>
              <a:headEnd/>
              <a:tailEnd/>
            </a:ln>
          </p:spPr>
          <p:txBody>
            <a:bodyPr/>
            <a:lstStyle/>
            <a:p>
              <a:endParaRPr lang="es-ES"/>
            </a:p>
          </p:txBody>
        </p:sp>
        <p:grpSp>
          <p:nvGrpSpPr>
            <p:cNvPr id="9" name="Group 1169"/>
            <p:cNvGrpSpPr>
              <a:grpSpLocks/>
            </p:cNvGrpSpPr>
            <p:nvPr/>
          </p:nvGrpSpPr>
          <p:grpSpPr bwMode="auto">
            <a:xfrm>
              <a:off x="3800475" y="2468563"/>
              <a:ext cx="485775" cy="306387"/>
              <a:chOff x="2594" y="1555"/>
              <a:chExt cx="331" cy="193"/>
            </a:xfrm>
          </p:grpSpPr>
          <p:sp>
            <p:nvSpPr>
              <p:cNvPr id="197" name="Line 1167"/>
              <p:cNvSpPr>
                <a:spLocks noChangeShapeType="1"/>
              </p:cNvSpPr>
              <p:nvPr/>
            </p:nvSpPr>
            <p:spPr bwMode="auto">
              <a:xfrm flipV="1">
                <a:off x="2594" y="1573"/>
                <a:ext cx="289" cy="175"/>
              </a:xfrm>
              <a:prstGeom prst="line">
                <a:avLst/>
              </a:prstGeom>
              <a:noFill/>
              <a:ln w="9525">
                <a:solidFill>
                  <a:srgbClr val="000000"/>
                </a:solidFill>
                <a:round/>
                <a:headEnd/>
                <a:tailEnd/>
              </a:ln>
            </p:spPr>
            <p:txBody>
              <a:bodyPr/>
              <a:lstStyle/>
              <a:p>
                <a:endParaRPr lang="es-ES"/>
              </a:p>
            </p:txBody>
          </p:sp>
          <p:sp>
            <p:nvSpPr>
              <p:cNvPr id="198" name="Freeform 1168"/>
              <p:cNvSpPr>
                <a:spLocks/>
              </p:cNvSpPr>
              <p:nvPr/>
            </p:nvSpPr>
            <p:spPr bwMode="auto">
              <a:xfrm>
                <a:off x="2853" y="1555"/>
                <a:ext cx="72" cy="66"/>
              </a:xfrm>
              <a:custGeom>
                <a:avLst/>
                <a:gdLst/>
                <a:ahLst/>
                <a:cxnLst>
                  <a:cxn ang="0">
                    <a:pos x="36" y="66"/>
                  </a:cxn>
                  <a:cxn ang="0">
                    <a:pos x="72" y="0"/>
                  </a:cxn>
                  <a:cxn ang="0">
                    <a:pos x="0" y="6"/>
                  </a:cxn>
                  <a:cxn ang="0">
                    <a:pos x="36" y="66"/>
                  </a:cxn>
                </a:cxnLst>
                <a:rect l="0" t="0" r="r" b="b"/>
                <a:pathLst>
                  <a:path w="72" h="66">
                    <a:moveTo>
                      <a:pt x="36" y="66"/>
                    </a:moveTo>
                    <a:lnTo>
                      <a:pt x="72" y="0"/>
                    </a:lnTo>
                    <a:lnTo>
                      <a:pt x="0" y="6"/>
                    </a:lnTo>
                    <a:lnTo>
                      <a:pt x="36" y="66"/>
                    </a:lnTo>
                    <a:close/>
                  </a:path>
                </a:pathLst>
              </a:custGeom>
              <a:solidFill>
                <a:srgbClr val="000000"/>
              </a:solidFill>
              <a:ln w="9525">
                <a:noFill/>
                <a:round/>
                <a:headEnd/>
                <a:tailEnd/>
              </a:ln>
            </p:spPr>
            <p:txBody>
              <a:bodyPr/>
              <a:lstStyle/>
              <a:p>
                <a:endParaRPr lang="es-ES"/>
              </a:p>
            </p:txBody>
          </p:sp>
        </p:grpSp>
        <p:grpSp>
          <p:nvGrpSpPr>
            <p:cNvPr id="10" name="Group 1172"/>
            <p:cNvGrpSpPr>
              <a:grpSpLocks/>
            </p:cNvGrpSpPr>
            <p:nvPr/>
          </p:nvGrpSpPr>
          <p:grpSpPr bwMode="auto">
            <a:xfrm>
              <a:off x="3800481" y="2774950"/>
              <a:ext cx="609601" cy="200025"/>
              <a:chOff x="2594" y="1748"/>
              <a:chExt cx="415" cy="126"/>
            </a:xfrm>
          </p:grpSpPr>
          <p:sp>
            <p:nvSpPr>
              <p:cNvPr id="195" name="Line 1170"/>
              <p:cNvSpPr>
                <a:spLocks noChangeShapeType="1"/>
              </p:cNvSpPr>
              <p:nvPr/>
            </p:nvSpPr>
            <p:spPr bwMode="auto">
              <a:xfrm>
                <a:off x="2594" y="1748"/>
                <a:ext cx="361" cy="90"/>
              </a:xfrm>
              <a:prstGeom prst="line">
                <a:avLst/>
              </a:prstGeom>
              <a:noFill/>
              <a:ln w="9525">
                <a:solidFill>
                  <a:srgbClr val="000000"/>
                </a:solidFill>
                <a:round/>
                <a:headEnd/>
                <a:tailEnd/>
              </a:ln>
            </p:spPr>
            <p:txBody>
              <a:bodyPr/>
              <a:lstStyle/>
              <a:p>
                <a:endParaRPr lang="es-ES"/>
              </a:p>
            </p:txBody>
          </p:sp>
          <p:sp>
            <p:nvSpPr>
              <p:cNvPr id="196" name="Freeform 1171"/>
              <p:cNvSpPr>
                <a:spLocks/>
              </p:cNvSpPr>
              <p:nvPr/>
            </p:nvSpPr>
            <p:spPr bwMode="auto">
              <a:xfrm>
                <a:off x="2937" y="1808"/>
                <a:ext cx="72" cy="66"/>
              </a:xfrm>
              <a:custGeom>
                <a:avLst/>
                <a:gdLst/>
                <a:ahLst/>
                <a:cxnLst>
                  <a:cxn ang="0">
                    <a:pos x="0" y="66"/>
                  </a:cxn>
                  <a:cxn ang="0">
                    <a:pos x="72" y="48"/>
                  </a:cxn>
                  <a:cxn ang="0">
                    <a:pos x="18" y="0"/>
                  </a:cxn>
                  <a:cxn ang="0">
                    <a:pos x="0" y="66"/>
                  </a:cxn>
                </a:cxnLst>
                <a:rect l="0" t="0" r="r" b="b"/>
                <a:pathLst>
                  <a:path w="72" h="66">
                    <a:moveTo>
                      <a:pt x="0" y="66"/>
                    </a:moveTo>
                    <a:lnTo>
                      <a:pt x="72" y="48"/>
                    </a:lnTo>
                    <a:lnTo>
                      <a:pt x="18" y="0"/>
                    </a:lnTo>
                    <a:lnTo>
                      <a:pt x="0" y="66"/>
                    </a:lnTo>
                    <a:close/>
                  </a:path>
                </a:pathLst>
              </a:custGeom>
              <a:solidFill>
                <a:srgbClr val="000000"/>
              </a:solidFill>
              <a:ln w="9525">
                <a:noFill/>
                <a:round/>
                <a:headEnd/>
                <a:tailEnd/>
              </a:ln>
            </p:spPr>
            <p:txBody>
              <a:bodyPr/>
              <a:lstStyle/>
              <a:p>
                <a:endParaRPr lang="es-ES"/>
              </a:p>
            </p:txBody>
          </p:sp>
        </p:grpSp>
        <p:sp>
          <p:nvSpPr>
            <p:cNvPr id="11" name="Oval 1173"/>
            <p:cNvSpPr>
              <a:spLocks noChangeArrowheads="1"/>
            </p:cNvSpPr>
            <p:nvPr/>
          </p:nvSpPr>
          <p:spPr bwMode="auto">
            <a:xfrm>
              <a:off x="4303713" y="2354263"/>
              <a:ext cx="238125" cy="161925"/>
            </a:xfrm>
            <a:prstGeom prst="ellipse">
              <a:avLst/>
            </a:prstGeom>
            <a:solidFill>
              <a:srgbClr val="FFFFFF"/>
            </a:solidFill>
            <a:ln w="9525">
              <a:solidFill>
                <a:srgbClr val="000000"/>
              </a:solidFill>
              <a:round/>
              <a:headEnd/>
              <a:tailEnd/>
            </a:ln>
          </p:spPr>
          <p:txBody>
            <a:bodyPr/>
            <a:lstStyle/>
            <a:p>
              <a:endParaRPr lang="es-ES"/>
            </a:p>
          </p:txBody>
        </p:sp>
        <p:sp>
          <p:nvSpPr>
            <p:cNvPr id="12" name="Oval 1174"/>
            <p:cNvSpPr>
              <a:spLocks noChangeArrowheads="1"/>
            </p:cNvSpPr>
            <p:nvPr/>
          </p:nvSpPr>
          <p:spPr bwMode="auto">
            <a:xfrm>
              <a:off x="4427538" y="2841625"/>
              <a:ext cx="238125" cy="161925"/>
            </a:xfrm>
            <a:prstGeom prst="ellipse">
              <a:avLst/>
            </a:prstGeom>
            <a:solidFill>
              <a:srgbClr val="FFFFFF"/>
            </a:solidFill>
            <a:ln w="9525">
              <a:solidFill>
                <a:srgbClr val="000000"/>
              </a:solidFill>
              <a:round/>
              <a:headEnd/>
              <a:tailEnd/>
            </a:ln>
          </p:spPr>
          <p:txBody>
            <a:bodyPr/>
            <a:lstStyle/>
            <a:p>
              <a:endParaRPr lang="es-ES"/>
            </a:p>
          </p:txBody>
        </p:sp>
        <p:sp>
          <p:nvSpPr>
            <p:cNvPr id="13" name="Oval 1175"/>
            <p:cNvSpPr>
              <a:spLocks noChangeArrowheads="1"/>
            </p:cNvSpPr>
            <p:nvPr/>
          </p:nvSpPr>
          <p:spPr bwMode="auto">
            <a:xfrm>
              <a:off x="4929188" y="2535238"/>
              <a:ext cx="239712" cy="173037"/>
            </a:xfrm>
            <a:prstGeom prst="ellipse">
              <a:avLst/>
            </a:prstGeom>
            <a:solidFill>
              <a:srgbClr val="FFFFFF"/>
            </a:solidFill>
            <a:ln w="9525">
              <a:solidFill>
                <a:srgbClr val="000000"/>
              </a:solidFill>
              <a:round/>
              <a:headEnd/>
              <a:tailEnd/>
            </a:ln>
          </p:spPr>
          <p:txBody>
            <a:bodyPr/>
            <a:lstStyle/>
            <a:p>
              <a:endParaRPr lang="es-ES"/>
            </a:p>
          </p:txBody>
        </p:sp>
        <p:sp>
          <p:nvSpPr>
            <p:cNvPr id="14" name="Oval 1176"/>
            <p:cNvSpPr>
              <a:spLocks noChangeArrowheads="1"/>
            </p:cNvSpPr>
            <p:nvPr/>
          </p:nvSpPr>
          <p:spPr bwMode="auto">
            <a:xfrm>
              <a:off x="5300663" y="2898775"/>
              <a:ext cx="236537" cy="171450"/>
            </a:xfrm>
            <a:prstGeom prst="ellipse">
              <a:avLst/>
            </a:prstGeom>
            <a:solidFill>
              <a:srgbClr val="FFFFFF"/>
            </a:solidFill>
            <a:ln w="9525">
              <a:solidFill>
                <a:srgbClr val="000000"/>
              </a:solidFill>
              <a:round/>
              <a:headEnd/>
              <a:tailEnd/>
            </a:ln>
          </p:spPr>
          <p:txBody>
            <a:bodyPr/>
            <a:lstStyle/>
            <a:p>
              <a:endParaRPr lang="es-ES"/>
            </a:p>
          </p:txBody>
        </p:sp>
        <p:grpSp>
          <p:nvGrpSpPr>
            <p:cNvPr id="15" name="Group 1179"/>
            <p:cNvGrpSpPr>
              <a:grpSpLocks/>
            </p:cNvGrpSpPr>
            <p:nvPr/>
          </p:nvGrpSpPr>
          <p:grpSpPr bwMode="auto">
            <a:xfrm>
              <a:off x="4549775" y="2468581"/>
              <a:ext cx="371475" cy="144463"/>
              <a:chOff x="3105" y="1555"/>
              <a:chExt cx="253" cy="91"/>
            </a:xfrm>
          </p:grpSpPr>
          <p:sp>
            <p:nvSpPr>
              <p:cNvPr id="193" name="Line 1177"/>
              <p:cNvSpPr>
                <a:spLocks noChangeShapeType="1"/>
              </p:cNvSpPr>
              <p:nvPr/>
            </p:nvSpPr>
            <p:spPr bwMode="auto">
              <a:xfrm>
                <a:off x="3105" y="1555"/>
                <a:ext cx="193" cy="54"/>
              </a:xfrm>
              <a:prstGeom prst="line">
                <a:avLst/>
              </a:prstGeom>
              <a:noFill/>
              <a:ln w="9525">
                <a:solidFill>
                  <a:srgbClr val="000000"/>
                </a:solidFill>
                <a:round/>
                <a:headEnd/>
                <a:tailEnd/>
              </a:ln>
            </p:spPr>
            <p:txBody>
              <a:bodyPr/>
              <a:lstStyle/>
              <a:p>
                <a:endParaRPr lang="es-ES"/>
              </a:p>
            </p:txBody>
          </p:sp>
          <p:sp>
            <p:nvSpPr>
              <p:cNvPr id="194" name="Freeform 1178"/>
              <p:cNvSpPr>
                <a:spLocks/>
              </p:cNvSpPr>
              <p:nvPr/>
            </p:nvSpPr>
            <p:spPr bwMode="auto">
              <a:xfrm>
                <a:off x="3280" y="1579"/>
                <a:ext cx="78" cy="67"/>
              </a:xfrm>
              <a:custGeom>
                <a:avLst/>
                <a:gdLst/>
                <a:ahLst/>
                <a:cxnLst>
                  <a:cxn ang="0">
                    <a:pos x="0" y="67"/>
                  </a:cxn>
                  <a:cxn ang="0">
                    <a:pos x="78" y="48"/>
                  </a:cxn>
                  <a:cxn ang="0">
                    <a:pos x="18" y="0"/>
                  </a:cxn>
                  <a:cxn ang="0">
                    <a:pos x="0" y="67"/>
                  </a:cxn>
                </a:cxnLst>
                <a:rect l="0" t="0" r="r" b="b"/>
                <a:pathLst>
                  <a:path w="78" h="67">
                    <a:moveTo>
                      <a:pt x="0" y="67"/>
                    </a:moveTo>
                    <a:lnTo>
                      <a:pt x="78" y="48"/>
                    </a:lnTo>
                    <a:lnTo>
                      <a:pt x="18" y="0"/>
                    </a:lnTo>
                    <a:lnTo>
                      <a:pt x="0" y="67"/>
                    </a:lnTo>
                    <a:close/>
                  </a:path>
                </a:pathLst>
              </a:custGeom>
              <a:solidFill>
                <a:srgbClr val="000000"/>
              </a:solidFill>
              <a:ln w="9525">
                <a:noFill/>
                <a:round/>
                <a:headEnd/>
                <a:tailEnd/>
              </a:ln>
            </p:spPr>
            <p:txBody>
              <a:bodyPr/>
              <a:lstStyle/>
              <a:p>
                <a:endParaRPr lang="es-ES"/>
              </a:p>
            </p:txBody>
          </p:sp>
        </p:grpSp>
        <p:grpSp>
          <p:nvGrpSpPr>
            <p:cNvPr id="16" name="Group 1182"/>
            <p:cNvGrpSpPr>
              <a:grpSpLocks/>
            </p:cNvGrpSpPr>
            <p:nvPr/>
          </p:nvGrpSpPr>
          <p:grpSpPr bwMode="auto">
            <a:xfrm>
              <a:off x="4675172" y="2698750"/>
              <a:ext cx="298449" cy="200025"/>
              <a:chOff x="3190" y="1700"/>
              <a:chExt cx="204" cy="126"/>
            </a:xfrm>
          </p:grpSpPr>
          <p:sp>
            <p:nvSpPr>
              <p:cNvPr id="191" name="Line 1180"/>
              <p:cNvSpPr>
                <a:spLocks noChangeShapeType="1"/>
              </p:cNvSpPr>
              <p:nvPr/>
            </p:nvSpPr>
            <p:spPr bwMode="auto">
              <a:xfrm flipV="1">
                <a:off x="3190" y="1724"/>
                <a:ext cx="162" cy="102"/>
              </a:xfrm>
              <a:prstGeom prst="line">
                <a:avLst/>
              </a:prstGeom>
              <a:noFill/>
              <a:ln w="9525">
                <a:solidFill>
                  <a:srgbClr val="000000"/>
                </a:solidFill>
                <a:round/>
                <a:headEnd/>
                <a:tailEnd/>
              </a:ln>
            </p:spPr>
            <p:txBody>
              <a:bodyPr/>
              <a:lstStyle/>
              <a:p>
                <a:endParaRPr lang="es-ES"/>
              </a:p>
            </p:txBody>
          </p:sp>
          <p:sp>
            <p:nvSpPr>
              <p:cNvPr id="192" name="Freeform 1181"/>
              <p:cNvSpPr>
                <a:spLocks/>
              </p:cNvSpPr>
              <p:nvPr/>
            </p:nvSpPr>
            <p:spPr bwMode="auto">
              <a:xfrm>
                <a:off x="3322" y="1700"/>
                <a:ext cx="72" cy="72"/>
              </a:xfrm>
              <a:custGeom>
                <a:avLst/>
                <a:gdLst/>
                <a:ahLst/>
                <a:cxnLst>
                  <a:cxn ang="0">
                    <a:pos x="36" y="72"/>
                  </a:cxn>
                  <a:cxn ang="0">
                    <a:pos x="72" y="0"/>
                  </a:cxn>
                  <a:cxn ang="0">
                    <a:pos x="0" y="12"/>
                  </a:cxn>
                  <a:cxn ang="0">
                    <a:pos x="36" y="72"/>
                  </a:cxn>
                </a:cxnLst>
                <a:rect l="0" t="0" r="r" b="b"/>
                <a:pathLst>
                  <a:path w="72" h="72">
                    <a:moveTo>
                      <a:pt x="36" y="72"/>
                    </a:moveTo>
                    <a:lnTo>
                      <a:pt x="72" y="0"/>
                    </a:lnTo>
                    <a:lnTo>
                      <a:pt x="0" y="12"/>
                    </a:lnTo>
                    <a:lnTo>
                      <a:pt x="36" y="72"/>
                    </a:lnTo>
                    <a:close/>
                  </a:path>
                </a:pathLst>
              </a:custGeom>
              <a:solidFill>
                <a:srgbClr val="000000"/>
              </a:solidFill>
              <a:ln w="9525">
                <a:noFill/>
                <a:round/>
                <a:headEnd/>
                <a:tailEnd/>
              </a:ln>
            </p:spPr>
            <p:txBody>
              <a:bodyPr/>
              <a:lstStyle/>
              <a:p>
                <a:endParaRPr lang="es-ES"/>
              </a:p>
            </p:txBody>
          </p:sp>
        </p:grpSp>
        <p:grpSp>
          <p:nvGrpSpPr>
            <p:cNvPr id="17" name="Group 1185"/>
            <p:cNvGrpSpPr>
              <a:grpSpLocks/>
            </p:cNvGrpSpPr>
            <p:nvPr/>
          </p:nvGrpSpPr>
          <p:grpSpPr bwMode="auto">
            <a:xfrm>
              <a:off x="5168927" y="2698750"/>
              <a:ext cx="193676" cy="209550"/>
              <a:chOff x="3527" y="1700"/>
              <a:chExt cx="132" cy="132"/>
            </a:xfrm>
          </p:grpSpPr>
          <p:sp>
            <p:nvSpPr>
              <p:cNvPr id="189" name="Line 1183"/>
              <p:cNvSpPr>
                <a:spLocks noChangeShapeType="1"/>
              </p:cNvSpPr>
              <p:nvPr/>
            </p:nvSpPr>
            <p:spPr bwMode="auto">
              <a:xfrm flipH="1" flipV="1">
                <a:off x="3527" y="1700"/>
                <a:ext cx="96" cy="90"/>
              </a:xfrm>
              <a:prstGeom prst="line">
                <a:avLst/>
              </a:prstGeom>
              <a:noFill/>
              <a:ln w="9525">
                <a:solidFill>
                  <a:srgbClr val="000000"/>
                </a:solidFill>
                <a:round/>
                <a:headEnd/>
                <a:tailEnd/>
              </a:ln>
            </p:spPr>
            <p:txBody>
              <a:bodyPr/>
              <a:lstStyle/>
              <a:p>
                <a:endParaRPr lang="es-ES"/>
              </a:p>
            </p:txBody>
          </p:sp>
          <p:sp>
            <p:nvSpPr>
              <p:cNvPr id="190" name="Freeform 1184"/>
              <p:cNvSpPr>
                <a:spLocks/>
              </p:cNvSpPr>
              <p:nvPr/>
            </p:nvSpPr>
            <p:spPr bwMode="auto">
              <a:xfrm>
                <a:off x="3587" y="1754"/>
                <a:ext cx="72" cy="78"/>
              </a:xfrm>
              <a:custGeom>
                <a:avLst/>
                <a:gdLst/>
                <a:ahLst/>
                <a:cxnLst>
                  <a:cxn ang="0">
                    <a:pos x="0" y="48"/>
                  </a:cxn>
                  <a:cxn ang="0">
                    <a:pos x="72" y="78"/>
                  </a:cxn>
                  <a:cxn ang="0">
                    <a:pos x="48" y="0"/>
                  </a:cxn>
                  <a:cxn ang="0">
                    <a:pos x="0" y="48"/>
                  </a:cxn>
                </a:cxnLst>
                <a:rect l="0" t="0" r="r" b="b"/>
                <a:pathLst>
                  <a:path w="72" h="78">
                    <a:moveTo>
                      <a:pt x="0" y="48"/>
                    </a:moveTo>
                    <a:lnTo>
                      <a:pt x="72" y="78"/>
                    </a:lnTo>
                    <a:lnTo>
                      <a:pt x="48" y="0"/>
                    </a:lnTo>
                    <a:lnTo>
                      <a:pt x="0" y="48"/>
                    </a:lnTo>
                    <a:close/>
                  </a:path>
                </a:pathLst>
              </a:custGeom>
              <a:solidFill>
                <a:srgbClr val="000000"/>
              </a:solidFill>
              <a:ln w="9525">
                <a:noFill/>
                <a:round/>
                <a:headEnd/>
                <a:tailEnd/>
              </a:ln>
            </p:spPr>
            <p:txBody>
              <a:bodyPr/>
              <a:lstStyle/>
              <a:p>
                <a:endParaRPr lang="es-ES"/>
              </a:p>
            </p:txBody>
          </p:sp>
        </p:grpSp>
        <p:grpSp>
          <p:nvGrpSpPr>
            <p:cNvPr id="18" name="Group 1188"/>
            <p:cNvGrpSpPr>
              <a:grpSpLocks/>
            </p:cNvGrpSpPr>
            <p:nvPr/>
          </p:nvGrpSpPr>
          <p:grpSpPr bwMode="auto">
            <a:xfrm>
              <a:off x="5554663" y="2774950"/>
              <a:ext cx="301625" cy="180975"/>
              <a:chOff x="3791" y="1748"/>
              <a:chExt cx="205" cy="114"/>
            </a:xfrm>
          </p:grpSpPr>
          <p:sp>
            <p:nvSpPr>
              <p:cNvPr id="187" name="Line 1186"/>
              <p:cNvSpPr>
                <a:spLocks noChangeShapeType="1"/>
              </p:cNvSpPr>
              <p:nvPr/>
            </p:nvSpPr>
            <p:spPr bwMode="auto">
              <a:xfrm flipV="1">
                <a:off x="3791" y="1766"/>
                <a:ext cx="163" cy="96"/>
              </a:xfrm>
              <a:prstGeom prst="line">
                <a:avLst/>
              </a:prstGeom>
              <a:noFill/>
              <a:ln w="9525">
                <a:solidFill>
                  <a:srgbClr val="000000"/>
                </a:solidFill>
                <a:round/>
                <a:headEnd/>
                <a:tailEnd/>
              </a:ln>
            </p:spPr>
            <p:txBody>
              <a:bodyPr/>
              <a:lstStyle/>
              <a:p>
                <a:endParaRPr lang="es-ES"/>
              </a:p>
            </p:txBody>
          </p:sp>
          <p:sp>
            <p:nvSpPr>
              <p:cNvPr id="188" name="Freeform 1187"/>
              <p:cNvSpPr>
                <a:spLocks/>
              </p:cNvSpPr>
              <p:nvPr/>
            </p:nvSpPr>
            <p:spPr bwMode="auto">
              <a:xfrm>
                <a:off x="3924" y="1748"/>
                <a:ext cx="72" cy="66"/>
              </a:xfrm>
              <a:custGeom>
                <a:avLst/>
                <a:gdLst/>
                <a:ahLst/>
                <a:cxnLst>
                  <a:cxn ang="0">
                    <a:pos x="36" y="66"/>
                  </a:cxn>
                  <a:cxn ang="0">
                    <a:pos x="72" y="0"/>
                  </a:cxn>
                  <a:cxn ang="0">
                    <a:pos x="0" y="6"/>
                  </a:cxn>
                  <a:cxn ang="0">
                    <a:pos x="36" y="66"/>
                  </a:cxn>
                </a:cxnLst>
                <a:rect l="0" t="0" r="r" b="b"/>
                <a:pathLst>
                  <a:path w="72" h="66">
                    <a:moveTo>
                      <a:pt x="36" y="66"/>
                    </a:moveTo>
                    <a:lnTo>
                      <a:pt x="72" y="0"/>
                    </a:lnTo>
                    <a:lnTo>
                      <a:pt x="0" y="6"/>
                    </a:lnTo>
                    <a:lnTo>
                      <a:pt x="36" y="66"/>
                    </a:lnTo>
                    <a:close/>
                  </a:path>
                </a:pathLst>
              </a:custGeom>
              <a:solidFill>
                <a:srgbClr val="000000"/>
              </a:solidFill>
              <a:ln w="9525">
                <a:noFill/>
                <a:round/>
                <a:headEnd/>
                <a:tailEnd/>
              </a:ln>
            </p:spPr>
            <p:txBody>
              <a:bodyPr/>
              <a:lstStyle/>
              <a:p>
                <a:endParaRPr lang="es-ES"/>
              </a:p>
            </p:txBody>
          </p:sp>
        </p:grpSp>
        <p:grpSp>
          <p:nvGrpSpPr>
            <p:cNvPr id="19" name="Group 1191"/>
            <p:cNvGrpSpPr>
              <a:grpSpLocks/>
            </p:cNvGrpSpPr>
            <p:nvPr/>
          </p:nvGrpSpPr>
          <p:grpSpPr bwMode="auto">
            <a:xfrm>
              <a:off x="5026007" y="2717800"/>
              <a:ext cx="274637" cy="285750"/>
              <a:chOff x="3430" y="1712"/>
              <a:chExt cx="187" cy="180"/>
            </a:xfrm>
          </p:grpSpPr>
          <p:sp>
            <p:nvSpPr>
              <p:cNvPr id="185" name="Freeform 1189"/>
              <p:cNvSpPr>
                <a:spLocks/>
              </p:cNvSpPr>
              <p:nvPr/>
            </p:nvSpPr>
            <p:spPr bwMode="auto">
              <a:xfrm>
                <a:off x="3460" y="1778"/>
                <a:ext cx="157" cy="114"/>
              </a:xfrm>
              <a:custGeom>
                <a:avLst/>
                <a:gdLst/>
                <a:ahLst/>
                <a:cxnLst>
                  <a:cxn ang="0">
                    <a:pos x="26" y="19"/>
                  </a:cxn>
                  <a:cxn ang="0">
                    <a:pos x="0" y="0"/>
                  </a:cxn>
                </a:cxnLst>
                <a:rect l="0" t="0" r="r" b="b"/>
                <a:pathLst>
                  <a:path w="26" h="19">
                    <a:moveTo>
                      <a:pt x="26" y="19"/>
                    </a:moveTo>
                    <a:cubicBezTo>
                      <a:pt x="14" y="19"/>
                      <a:pt x="4" y="11"/>
                      <a:pt x="0" y="0"/>
                    </a:cubicBezTo>
                  </a:path>
                </a:pathLst>
              </a:custGeom>
              <a:noFill/>
              <a:ln w="9525">
                <a:solidFill>
                  <a:srgbClr val="000000"/>
                </a:solidFill>
                <a:prstDash val="solid"/>
                <a:round/>
                <a:headEnd/>
                <a:tailEnd/>
              </a:ln>
            </p:spPr>
            <p:txBody>
              <a:bodyPr/>
              <a:lstStyle/>
              <a:p>
                <a:endParaRPr lang="es-ES"/>
              </a:p>
            </p:txBody>
          </p:sp>
          <p:sp>
            <p:nvSpPr>
              <p:cNvPr id="186" name="Freeform 1190"/>
              <p:cNvSpPr>
                <a:spLocks/>
              </p:cNvSpPr>
              <p:nvPr/>
            </p:nvSpPr>
            <p:spPr bwMode="auto">
              <a:xfrm>
                <a:off x="3430" y="1712"/>
                <a:ext cx="66" cy="72"/>
              </a:xfrm>
              <a:custGeom>
                <a:avLst/>
                <a:gdLst/>
                <a:ahLst/>
                <a:cxnLst>
                  <a:cxn ang="0">
                    <a:pos x="66" y="60"/>
                  </a:cxn>
                  <a:cxn ang="0">
                    <a:pos x="24" y="0"/>
                  </a:cxn>
                  <a:cxn ang="0">
                    <a:pos x="0" y="72"/>
                  </a:cxn>
                  <a:cxn ang="0">
                    <a:pos x="66" y="60"/>
                  </a:cxn>
                </a:cxnLst>
                <a:rect l="0" t="0" r="r" b="b"/>
                <a:pathLst>
                  <a:path w="66" h="72">
                    <a:moveTo>
                      <a:pt x="66" y="60"/>
                    </a:moveTo>
                    <a:lnTo>
                      <a:pt x="24" y="0"/>
                    </a:lnTo>
                    <a:lnTo>
                      <a:pt x="0" y="72"/>
                    </a:lnTo>
                    <a:lnTo>
                      <a:pt x="66" y="60"/>
                    </a:lnTo>
                    <a:close/>
                  </a:path>
                </a:pathLst>
              </a:custGeom>
              <a:solidFill>
                <a:srgbClr val="000000"/>
              </a:solidFill>
              <a:ln w="9525">
                <a:noFill/>
                <a:round/>
                <a:headEnd/>
                <a:tailEnd/>
              </a:ln>
            </p:spPr>
            <p:txBody>
              <a:bodyPr/>
              <a:lstStyle/>
              <a:p>
                <a:endParaRPr lang="es-ES"/>
              </a:p>
            </p:txBody>
          </p:sp>
        </p:grpSp>
        <p:sp>
          <p:nvSpPr>
            <p:cNvPr id="20" name="Rectangle 1192"/>
            <p:cNvSpPr>
              <a:spLocks noChangeArrowheads="1"/>
            </p:cNvSpPr>
            <p:nvPr/>
          </p:nvSpPr>
          <p:spPr bwMode="auto">
            <a:xfrm>
              <a:off x="4268788" y="1447800"/>
              <a:ext cx="1382712" cy="401638"/>
            </a:xfrm>
            <a:prstGeom prst="rect">
              <a:avLst/>
            </a:prstGeom>
            <a:noFill/>
            <a:ln w="9525">
              <a:noFill/>
              <a:miter lim="800000"/>
              <a:headEnd/>
              <a:tailEnd/>
            </a:ln>
          </p:spPr>
          <p:txBody>
            <a:bodyPr/>
            <a:lstStyle/>
            <a:p>
              <a:endParaRPr lang="es-ES"/>
            </a:p>
          </p:txBody>
        </p:sp>
        <p:sp>
          <p:nvSpPr>
            <p:cNvPr id="21" name="Rectangle 1193"/>
            <p:cNvSpPr>
              <a:spLocks noChangeArrowheads="1"/>
            </p:cNvSpPr>
            <p:nvPr/>
          </p:nvSpPr>
          <p:spPr bwMode="auto">
            <a:xfrm>
              <a:off x="4441825" y="1495425"/>
              <a:ext cx="1204913" cy="304800"/>
            </a:xfrm>
            <a:prstGeom prst="rect">
              <a:avLst/>
            </a:prstGeom>
            <a:noFill/>
            <a:ln w="9525">
              <a:noFill/>
              <a:miter lim="800000"/>
              <a:headEnd/>
              <a:tailEnd/>
            </a:ln>
          </p:spPr>
          <p:txBody>
            <a:bodyPr wrap="none" lIns="0" tIns="0" rIns="0" bIns="0">
              <a:spAutoFit/>
            </a:bodyPr>
            <a:lstStyle/>
            <a:p>
              <a:r>
                <a:rPr lang="ca-ES" sz="2000">
                  <a:effectLst/>
                  <a:latin typeface="Times New Roman" pitchFamily="18" charset="0"/>
                </a:rPr>
                <a:t>Caja blanca</a:t>
              </a:r>
              <a:endParaRPr lang="ca-ES">
                <a:effectLst>
                  <a:outerShdw blurRad="38100" dist="38100" dir="2700000" algn="tl">
                    <a:srgbClr val="C0C0C0"/>
                  </a:outerShdw>
                </a:effectLst>
              </a:endParaRPr>
            </a:p>
          </p:txBody>
        </p:sp>
        <p:sp>
          <p:nvSpPr>
            <p:cNvPr id="22" name="Rectangle 1196"/>
            <p:cNvSpPr>
              <a:spLocks noChangeArrowheads="1"/>
            </p:cNvSpPr>
            <p:nvPr/>
          </p:nvSpPr>
          <p:spPr bwMode="auto">
            <a:xfrm>
              <a:off x="2576513" y="2249488"/>
              <a:ext cx="836612" cy="382587"/>
            </a:xfrm>
            <a:prstGeom prst="rect">
              <a:avLst/>
            </a:prstGeom>
            <a:noFill/>
            <a:ln w="9525">
              <a:noFill/>
              <a:miter lim="800000"/>
              <a:headEnd/>
              <a:tailEnd/>
            </a:ln>
          </p:spPr>
          <p:txBody>
            <a:bodyPr/>
            <a:lstStyle/>
            <a:p>
              <a:endParaRPr lang="es-ES"/>
            </a:p>
          </p:txBody>
        </p:sp>
        <p:sp>
          <p:nvSpPr>
            <p:cNvPr id="23" name="Rectangle 1197"/>
            <p:cNvSpPr>
              <a:spLocks noChangeArrowheads="1"/>
            </p:cNvSpPr>
            <p:nvPr/>
          </p:nvSpPr>
          <p:spPr bwMode="auto">
            <a:xfrm>
              <a:off x="2709863" y="2306638"/>
              <a:ext cx="655637" cy="274637"/>
            </a:xfrm>
            <a:prstGeom prst="rect">
              <a:avLst/>
            </a:prstGeom>
            <a:noFill/>
            <a:ln w="9525">
              <a:noFill/>
              <a:miter lim="800000"/>
              <a:headEnd/>
              <a:tailEnd/>
            </a:ln>
          </p:spPr>
          <p:txBody>
            <a:bodyPr wrap="none" lIns="0" tIns="0" rIns="0" bIns="0">
              <a:spAutoFit/>
            </a:bodyPr>
            <a:lstStyle/>
            <a:p>
              <a:r>
                <a:rPr lang="ca-ES" sz="1800" b="0">
                  <a:effectLst/>
                  <a:latin typeface="Times New Roman" pitchFamily="18" charset="0"/>
                </a:rPr>
                <a:t>Entrada</a:t>
              </a:r>
              <a:endParaRPr lang="ca-ES">
                <a:effectLst>
                  <a:outerShdw blurRad="38100" dist="38100" dir="2700000" algn="tl">
                    <a:srgbClr val="C0C0C0"/>
                  </a:outerShdw>
                </a:effectLst>
              </a:endParaRPr>
            </a:p>
          </p:txBody>
        </p:sp>
        <p:sp>
          <p:nvSpPr>
            <p:cNvPr id="24" name="Rectangle 1200"/>
            <p:cNvSpPr>
              <a:spLocks noChangeArrowheads="1"/>
            </p:cNvSpPr>
            <p:nvPr/>
          </p:nvSpPr>
          <p:spPr bwMode="auto">
            <a:xfrm>
              <a:off x="6207125" y="2249488"/>
              <a:ext cx="715963" cy="382587"/>
            </a:xfrm>
            <a:prstGeom prst="rect">
              <a:avLst/>
            </a:prstGeom>
            <a:noFill/>
            <a:ln w="9525">
              <a:noFill/>
              <a:miter lim="800000"/>
              <a:headEnd/>
              <a:tailEnd/>
            </a:ln>
          </p:spPr>
          <p:txBody>
            <a:bodyPr/>
            <a:lstStyle/>
            <a:p>
              <a:endParaRPr lang="es-ES"/>
            </a:p>
          </p:txBody>
        </p:sp>
        <p:sp>
          <p:nvSpPr>
            <p:cNvPr id="25" name="Rectangle 1201"/>
            <p:cNvSpPr>
              <a:spLocks noChangeArrowheads="1"/>
            </p:cNvSpPr>
            <p:nvPr/>
          </p:nvSpPr>
          <p:spPr bwMode="auto">
            <a:xfrm>
              <a:off x="6340475" y="2306638"/>
              <a:ext cx="527050" cy="274637"/>
            </a:xfrm>
            <a:prstGeom prst="rect">
              <a:avLst/>
            </a:prstGeom>
            <a:noFill/>
            <a:ln w="9525">
              <a:noFill/>
              <a:miter lim="800000"/>
              <a:headEnd/>
              <a:tailEnd/>
            </a:ln>
          </p:spPr>
          <p:txBody>
            <a:bodyPr wrap="none" lIns="0" tIns="0" rIns="0" bIns="0">
              <a:spAutoFit/>
            </a:bodyPr>
            <a:lstStyle/>
            <a:p>
              <a:r>
                <a:rPr lang="ca-ES" sz="1800" b="0">
                  <a:effectLst/>
                  <a:latin typeface="Times New Roman" pitchFamily="18" charset="0"/>
                </a:rPr>
                <a:t>Salida</a:t>
              </a:r>
              <a:endParaRPr lang="ca-ES">
                <a:effectLst>
                  <a:outerShdw blurRad="38100" dist="38100" dir="2700000" algn="tl">
                    <a:srgbClr val="C0C0C0"/>
                  </a:outerShdw>
                </a:effectLst>
              </a:endParaRPr>
            </a:p>
          </p:txBody>
        </p:sp>
        <p:sp>
          <p:nvSpPr>
            <p:cNvPr id="26" name="Freeform 1207"/>
            <p:cNvSpPr>
              <a:spLocks/>
            </p:cNvSpPr>
            <p:nvPr/>
          </p:nvSpPr>
          <p:spPr bwMode="auto">
            <a:xfrm>
              <a:off x="2611438" y="2592388"/>
              <a:ext cx="1171575" cy="354012"/>
            </a:xfrm>
            <a:custGeom>
              <a:avLst/>
              <a:gdLst/>
              <a:ahLst/>
              <a:cxnLst>
                <a:cxn ang="0">
                  <a:pos x="67" y="0"/>
                </a:cxn>
                <a:cxn ang="0">
                  <a:pos x="67" y="9"/>
                </a:cxn>
                <a:cxn ang="0">
                  <a:pos x="0" y="9"/>
                </a:cxn>
                <a:cxn ang="0">
                  <a:pos x="0" y="28"/>
                </a:cxn>
                <a:cxn ang="0">
                  <a:pos x="67" y="28"/>
                </a:cxn>
                <a:cxn ang="0">
                  <a:pos x="67" y="37"/>
                </a:cxn>
                <a:cxn ang="0">
                  <a:pos x="133" y="19"/>
                </a:cxn>
                <a:cxn ang="0">
                  <a:pos x="67" y="0"/>
                </a:cxn>
              </a:cxnLst>
              <a:rect l="0" t="0" r="r" b="b"/>
              <a:pathLst>
                <a:path w="133" h="37">
                  <a:moveTo>
                    <a:pt x="67" y="0"/>
                  </a:moveTo>
                  <a:lnTo>
                    <a:pt x="67" y="9"/>
                  </a:lnTo>
                  <a:lnTo>
                    <a:pt x="0" y="9"/>
                  </a:lnTo>
                  <a:lnTo>
                    <a:pt x="0" y="28"/>
                  </a:lnTo>
                  <a:lnTo>
                    <a:pt x="67" y="28"/>
                  </a:lnTo>
                  <a:lnTo>
                    <a:pt x="67" y="37"/>
                  </a:lnTo>
                  <a:lnTo>
                    <a:pt x="133" y="19"/>
                  </a:lnTo>
                  <a:lnTo>
                    <a:pt x="67" y="0"/>
                  </a:lnTo>
                  <a:close/>
                </a:path>
              </a:pathLst>
            </a:custGeom>
            <a:solidFill>
              <a:srgbClr val="919191"/>
            </a:solidFill>
            <a:ln w="9525">
              <a:solidFill>
                <a:srgbClr val="000000"/>
              </a:solidFill>
              <a:prstDash val="solid"/>
              <a:round/>
              <a:headEnd/>
              <a:tailEnd/>
            </a:ln>
          </p:spPr>
          <p:txBody>
            <a:bodyPr/>
            <a:lstStyle/>
            <a:p>
              <a:endParaRPr lang="es-ES"/>
            </a:p>
          </p:txBody>
        </p:sp>
        <p:grpSp>
          <p:nvGrpSpPr>
            <p:cNvPr id="27" name="Group 1211"/>
            <p:cNvGrpSpPr>
              <a:grpSpLocks/>
            </p:cNvGrpSpPr>
            <p:nvPr/>
          </p:nvGrpSpPr>
          <p:grpSpPr bwMode="auto">
            <a:xfrm>
              <a:off x="3563938" y="1819275"/>
              <a:ext cx="2520950" cy="1719263"/>
              <a:chOff x="2432" y="1146"/>
              <a:chExt cx="1720" cy="1083"/>
            </a:xfrm>
          </p:grpSpPr>
          <p:sp>
            <p:nvSpPr>
              <p:cNvPr id="182" name="Freeform 1208"/>
              <p:cNvSpPr>
                <a:spLocks/>
              </p:cNvSpPr>
              <p:nvPr/>
            </p:nvSpPr>
            <p:spPr bwMode="auto">
              <a:xfrm>
                <a:off x="2432" y="1146"/>
                <a:ext cx="1720" cy="1083"/>
              </a:xfrm>
              <a:custGeom>
                <a:avLst/>
                <a:gdLst/>
                <a:ahLst/>
                <a:cxnLst>
                  <a:cxn ang="0">
                    <a:pos x="45" y="0"/>
                  </a:cxn>
                  <a:cxn ang="0">
                    <a:pos x="0" y="45"/>
                  </a:cxn>
                  <a:cxn ang="0">
                    <a:pos x="0" y="180"/>
                  </a:cxn>
                  <a:cxn ang="0">
                    <a:pos x="242" y="180"/>
                  </a:cxn>
                  <a:cxn ang="0">
                    <a:pos x="286" y="135"/>
                  </a:cxn>
                  <a:cxn ang="0">
                    <a:pos x="286" y="0"/>
                  </a:cxn>
                  <a:cxn ang="0">
                    <a:pos x="45" y="0"/>
                  </a:cxn>
                </a:cxnLst>
                <a:rect l="0" t="0" r="r" b="b"/>
                <a:pathLst>
                  <a:path w="286" h="180">
                    <a:moveTo>
                      <a:pt x="45" y="0"/>
                    </a:moveTo>
                    <a:lnTo>
                      <a:pt x="0" y="45"/>
                    </a:lnTo>
                    <a:lnTo>
                      <a:pt x="0" y="180"/>
                    </a:lnTo>
                    <a:lnTo>
                      <a:pt x="242" y="180"/>
                    </a:lnTo>
                    <a:lnTo>
                      <a:pt x="286" y="135"/>
                    </a:lnTo>
                    <a:lnTo>
                      <a:pt x="286" y="0"/>
                    </a:lnTo>
                    <a:lnTo>
                      <a:pt x="45" y="0"/>
                    </a:lnTo>
                    <a:close/>
                  </a:path>
                </a:pathLst>
              </a:custGeom>
              <a:noFill/>
              <a:ln w="9525">
                <a:solidFill>
                  <a:schemeClr val="tx1"/>
                </a:solidFill>
                <a:prstDash val="solid"/>
                <a:round/>
                <a:headEnd/>
                <a:tailEnd/>
              </a:ln>
            </p:spPr>
            <p:txBody>
              <a:bodyPr/>
              <a:lstStyle/>
              <a:p>
                <a:endParaRPr lang="es-ES"/>
              </a:p>
            </p:txBody>
          </p:sp>
          <p:sp>
            <p:nvSpPr>
              <p:cNvPr id="183" name="Freeform 1209"/>
              <p:cNvSpPr>
                <a:spLocks/>
              </p:cNvSpPr>
              <p:nvPr/>
            </p:nvSpPr>
            <p:spPr bwMode="auto">
              <a:xfrm>
                <a:off x="2432" y="1146"/>
                <a:ext cx="1720" cy="271"/>
              </a:xfrm>
              <a:custGeom>
                <a:avLst/>
                <a:gdLst/>
                <a:ahLst/>
                <a:cxnLst>
                  <a:cxn ang="0">
                    <a:pos x="0" y="45"/>
                  </a:cxn>
                  <a:cxn ang="0">
                    <a:pos x="242" y="45"/>
                  </a:cxn>
                  <a:cxn ang="0">
                    <a:pos x="286" y="0"/>
                  </a:cxn>
                </a:cxnLst>
                <a:rect l="0" t="0" r="r" b="b"/>
                <a:pathLst>
                  <a:path w="286" h="45">
                    <a:moveTo>
                      <a:pt x="0" y="45"/>
                    </a:moveTo>
                    <a:lnTo>
                      <a:pt x="242" y="45"/>
                    </a:lnTo>
                    <a:lnTo>
                      <a:pt x="286" y="0"/>
                    </a:lnTo>
                  </a:path>
                </a:pathLst>
              </a:custGeom>
              <a:noFill/>
              <a:ln w="9525">
                <a:solidFill>
                  <a:schemeClr val="tx1"/>
                </a:solidFill>
                <a:prstDash val="solid"/>
                <a:round/>
                <a:headEnd/>
                <a:tailEnd/>
              </a:ln>
            </p:spPr>
            <p:txBody>
              <a:bodyPr/>
              <a:lstStyle/>
              <a:p>
                <a:endParaRPr lang="es-ES"/>
              </a:p>
            </p:txBody>
          </p:sp>
          <p:sp>
            <p:nvSpPr>
              <p:cNvPr id="184" name="Line 1210"/>
              <p:cNvSpPr>
                <a:spLocks noChangeShapeType="1"/>
              </p:cNvSpPr>
              <p:nvPr/>
            </p:nvSpPr>
            <p:spPr bwMode="auto">
              <a:xfrm>
                <a:off x="3888" y="1417"/>
                <a:ext cx="1" cy="812"/>
              </a:xfrm>
              <a:prstGeom prst="line">
                <a:avLst/>
              </a:prstGeom>
              <a:noFill/>
              <a:ln w="9525">
                <a:solidFill>
                  <a:schemeClr val="tx1"/>
                </a:solidFill>
                <a:round/>
                <a:headEnd/>
                <a:tailEnd/>
              </a:ln>
            </p:spPr>
            <p:txBody>
              <a:bodyPr/>
              <a:lstStyle/>
              <a:p>
                <a:endParaRPr lang="es-ES"/>
              </a:p>
            </p:txBody>
          </p:sp>
        </p:grpSp>
        <p:grpSp>
          <p:nvGrpSpPr>
            <p:cNvPr id="28" name="Group 1333"/>
            <p:cNvGrpSpPr>
              <a:grpSpLocks/>
            </p:cNvGrpSpPr>
            <p:nvPr/>
          </p:nvGrpSpPr>
          <p:grpSpPr bwMode="auto">
            <a:xfrm>
              <a:off x="3563922" y="1819282"/>
              <a:ext cx="2528877" cy="1728789"/>
              <a:chOff x="2432" y="1146"/>
              <a:chExt cx="1726" cy="1089"/>
            </a:xfrm>
          </p:grpSpPr>
          <p:sp>
            <p:nvSpPr>
              <p:cNvPr id="61" name="Freeform 1212"/>
              <p:cNvSpPr>
                <a:spLocks/>
              </p:cNvSpPr>
              <p:nvPr/>
            </p:nvSpPr>
            <p:spPr bwMode="auto">
              <a:xfrm>
                <a:off x="2432" y="1381"/>
                <a:ext cx="36" cy="42"/>
              </a:xfrm>
              <a:custGeom>
                <a:avLst/>
                <a:gdLst/>
                <a:ahLst/>
                <a:cxnLst>
                  <a:cxn ang="0">
                    <a:pos x="0" y="36"/>
                  </a:cxn>
                  <a:cxn ang="0">
                    <a:pos x="0" y="42"/>
                  </a:cxn>
                  <a:cxn ang="0">
                    <a:pos x="36" y="6"/>
                  </a:cxn>
                  <a:cxn ang="0">
                    <a:pos x="36" y="0"/>
                  </a:cxn>
                  <a:cxn ang="0">
                    <a:pos x="0" y="36"/>
                  </a:cxn>
                </a:cxnLst>
                <a:rect l="0" t="0" r="r" b="b"/>
                <a:pathLst>
                  <a:path w="36" h="42">
                    <a:moveTo>
                      <a:pt x="0" y="36"/>
                    </a:moveTo>
                    <a:lnTo>
                      <a:pt x="0" y="42"/>
                    </a:lnTo>
                    <a:lnTo>
                      <a:pt x="36" y="6"/>
                    </a:lnTo>
                    <a:lnTo>
                      <a:pt x="36" y="0"/>
                    </a:lnTo>
                    <a:lnTo>
                      <a:pt x="0" y="36"/>
                    </a:lnTo>
                    <a:close/>
                  </a:path>
                </a:pathLst>
              </a:custGeom>
              <a:solidFill>
                <a:srgbClr val="000000"/>
              </a:solidFill>
              <a:ln w="9525">
                <a:noFill/>
                <a:round/>
                <a:headEnd/>
                <a:tailEnd/>
              </a:ln>
            </p:spPr>
            <p:txBody>
              <a:bodyPr/>
              <a:lstStyle/>
              <a:p>
                <a:endParaRPr lang="es-ES"/>
              </a:p>
            </p:txBody>
          </p:sp>
          <p:sp>
            <p:nvSpPr>
              <p:cNvPr id="62" name="Freeform 1213"/>
              <p:cNvSpPr>
                <a:spLocks/>
              </p:cNvSpPr>
              <p:nvPr/>
            </p:nvSpPr>
            <p:spPr bwMode="auto">
              <a:xfrm>
                <a:off x="2480" y="1333"/>
                <a:ext cx="30" cy="42"/>
              </a:xfrm>
              <a:custGeom>
                <a:avLst/>
                <a:gdLst/>
                <a:ahLst/>
                <a:cxnLst>
                  <a:cxn ang="0">
                    <a:pos x="0" y="36"/>
                  </a:cxn>
                  <a:cxn ang="0">
                    <a:pos x="0" y="42"/>
                  </a:cxn>
                  <a:cxn ang="0">
                    <a:pos x="30" y="6"/>
                  </a:cxn>
                  <a:cxn ang="0">
                    <a:pos x="30" y="0"/>
                  </a:cxn>
                  <a:cxn ang="0">
                    <a:pos x="0" y="36"/>
                  </a:cxn>
                </a:cxnLst>
                <a:rect l="0" t="0" r="r" b="b"/>
                <a:pathLst>
                  <a:path w="30" h="42">
                    <a:moveTo>
                      <a:pt x="0" y="36"/>
                    </a:moveTo>
                    <a:lnTo>
                      <a:pt x="0" y="42"/>
                    </a:lnTo>
                    <a:lnTo>
                      <a:pt x="30" y="6"/>
                    </a:lnTo>
                    <a:lnTo>
                      <a:pt x="30" y="0"/>
                    </a:lnTo>
                    <a:lnTo>
                      <a:pt x="0" y="36"/>
                    </a:lnTo>
                    <a:close/>
                  </a:path>
                </a:pathLst>
              </a:custGeom>
              <a:solidFill>
                <a:srgbClr val="000000"/>
              </a:solidFill>
              <a:ln w="9525">
                <a:noFill/>
                <a:round/>
                <a:headEnd/>
                <a:tailEnd/>
              </a:ln>
            </p:spPr>
            <p:txBody>
              <a:bodyPr/>
              <a:lstStyle/>
              <a:p>
                <a:endParaRPr lang="es-ES"/>
              </a:p>
            </p:txBody>
          </p:sp>
          <p:sp>
            <p:nvSpPr>
              <p:cNvPr id="63" name="Freeform 1214"/>
              <p:cNvSpPr>
                <a:spLocks/>
              </p:cNvSpPr>
              <p:nvPr/>
            </p:nvSpPr>
            <p:spPr bwMode="auto">
              <a:xfrm>
                <a:off x="2528" y="1285"/>
                <a:ext cx="30" cy="42"/>
              </a:xfrm>
              <a:custGeom>
                <a:avLst/>
                <a:gdLst/>
                <a:ahLst/>
                <a:cxnLst>
                  <a:cxn ang="0">
                    <a:pos x="0" y="36"/>
                  </a:cxn>
                  <a:cxn ang="0">
                    <a:pos x="0" y="42"/>
                  </a:cxn>
                  <a:cxn ang="0">
                    <a:pos x="30" y="6"/>
                  </a:cxn>
                  <a:cxn ang="0">
                    <a:pos x="30" y="0"/>
                  </a:cxn>
                  <a:cxn ang="0">
                    <a:pos x="0" y="36"/>
                  </a:cxn>
                </a:cxnLst>
                <a:rect l="0" t="0" r="r" b="b"/>
                <a:pathLst>
                  <a:path w="30" h="42">
                    <a:moveTo>
                      <a:pt x="0" y="36"/>
                    </a:moveTo>
                    <a:lnTo>
                      <a:pt x="0" y="42"/>
                    </a:lnTo>
                    <a:lnTo>
                      <a:pt x="30" y="6"/>
                    </a:lnTo>
                    <a:lnTo>
                      <a:pt x="30" y="0"/>
                    </a:lnTo>
                    <a:lnTo>
                      <a:pt x="0" y="36"/>
                    </a:lnTo>
                    <a:close/>
                  </a:path>
                </a:pathLst>
              </a:custGeom>
              <a:solidFill>
                <a:srgbClr val="000000"/>
              </a:solidFill>
              <a:ln w="9525">
                <a:noFill/>
                <a:round/>
                <a:headEnd/>
                <a:tailEnd/>
              </a:ln>
            </p:spPr>
            <p:txBody>
              <a:bodyPr/>
              <a:lstStyle/>
              <a:p>
                <a:endParaRPr lang="es-ES"/>
              </a:p>
            </p:txBody>
          </p:sp>
          <p:sp>
            <p:nvSpPr>
              <p:cNvPr id="64" name="Freeform 1215"/>
              <p:cNvSpPr>
                <a:spLocks/>
              </p:cNvSpPr>
              <p:nvPr/>
            </p:nvSpPr>
            <p:spPr bwMode="auto">
              <a:xfrm>
                <a:off x="2570" y="1243"/>
                <a:ext cx="36" cy="36"/>
              </a:xfrm>
              <a:custGeom>
                <a:avLst/>
                <a:gdLst/>
                <a:ahLst/>
                <a:cxnLst>
                  <a:cxn ang="0">
                    <a:pos x="0" y="30"/>
                  </a:cxn>
                  <a:cxn ang="0">
                    <a:pos x="0" y="36"/>
                  </a:cxn>
                  <a:cxn ang="0">
                    <a:pos x="36" y="6"/>
                  </a:cxn>
                  <a:cxn ang="0">
                    <a:pos x="36" y="0"/>
                  </a:cxn>
                  <a:cxn ang="0">
                    <a:pos x="0" y="30"/>
                  </a:cxn>
                </a:cxnLst>
                <a:rect l="0" t="0" r="r" b="b"/>
                <a:pathLst>
                  <a:path w="36" h="36">
                    <a:moveTo>
                      <a:pt x="0" y="30"/>
                    </a:moveTo>
                    <a:lnTo>
                      <a:pt x="0" y="36"/>
                    </a:lnTo>
                    <a:lnTo>
                      <a:pt x="36" y="6"/>
                    </a:lnTo>
                    <a:lnTo>
                      <a:pt x="36" y="0"/>
                    </a:lnTo>
                    <a:lnTo>
                      <a:pt x="0" y="30"/>
                    </a:lnTo>
                    <a:close/>
                  </a:path>
                </a:pathLst>
              </a:custGeom>
              <a:solidFill>
                <a:srgbClr val="000000"/>
              </a:solidFill>
              <a:ln w="9525">
                <a:noFill/>
                <a:round/>
                <a:headEnd/>
                <a:tailEnd/>
              </a:ln>
            </p:spPr>
            <p:txBody>
              <a:bodyPr/>
              <a:lstStyle/>
              <a:p>
                <a:endParaRPr lang="es-ES"/>
              </a:p>
            </p:txBody>
          </p:sp>
          <p:sp>
            <p:nvSpPr>
              <p:cNvPr id="65" name="Freeform 1216"/>
              <p:cNvSpPr>
                <a:spLocks/>
              </p:cNvSpPr>
              <p:nvPr/>
            </p:nvSpPr>
            <p:spPr bwMode="auto">
              <a:xfrm>
                <a:off x="2618" y="1195"/>
                <a:ext cx="36" cy="36"/>
              </a:xfrm>
              <a:custGeom>
                <a:avLst/>
                <a:gdLst/>
                <a:ahLst/>
                <a:cxnLst>
                  <a:cxn ang="0">
                    <a:pos x="0" y="30"/>
                  </a:cxn>
                  <a:cxn ang="0">
                    <a:pos x="0" y="36"/>
                  </a:cxn>
                  <a:cxn ang="0">
                    <a:pos x="36" y="6"/>
                  </a:cxn>
                  <a:cxn ang="0">
                    <a:pos x="36" y="0"/>
                  </a:cxn>
                  <a:cxn ang="0">
                    <a:pos x="0" y="30"/>
                  </a:cxn>
                </a:cxnLst>
                <a:rect l="0" t="0" r="r" b="b"/>
                <a:pathLst>
                  <a:path w="36" h="36">
                    <a:moveTo>
                      <a:pt x="0" y="30"/>
                    </a:moveTo>
                    <a:lnTo>
                      <a:pt x="0" y="36"/>
                    </a:lnTo>
                    <a:lnTo>
                      <a:pt x="36" y="6"/>
                    </a:lnTo>
                    <a:lnTo>
                      <a:pt x="36" y="0"/>
                    </a:lnTo>
                    <a:lnTo>
                      <a:pt x="0" y="30"/>
                    </a:lnTo>
                    <a:close/>
                  </a:path>
                </a:pathLst>
              </a:custGeom>
              <a:solidFill>
                <a:srgbClr val="000000"/>
              </a:solidFill>
              <a:ln w="9525">
                <a:noFill/>
                <a:round/>
                <a:headEnd/>
                <a:tailEnd/>
              </a:ln>
            </p:spPr>
            <p:txBody>
              <a:bodyPr/>
              <a:lstStyle/>
              <a:p>
                <a:endParaRPr lang="es-ES"/>
              </a:p>
            </p:txBody>
          </p:sp>
          <p:sp>
            <p:nvSpPr>
              <p:cNvPr id="66" name="Freeform 1217"/>
              <p:cNvSpPr>
                <a:spLocks/>
              </p:cNvSpPr>
              <p:nvPr/>
            </p:nvSpPr>
            <p:spPr bwMode="auto">
              <a:xfrm>
                <a:off x="2666" y="1146"/>
                <a:ext cx="36" cy="43"/>
              </a:xfrm>
              <a:custGeom>
                <a:avLst/>
                <a:gdLst/>
                <a:ahLst/>
                <a:cxnLst>
                  <a:cxn ang="0">
                    <a:pos x="0" y="37"/>
                  </a:cxn>
                  <a:cxn ang="0">
                    <a:pos x="0" y="43"/>
                  </a:cxn>
                  <a:cxn ang="0">
                    <a:pos x="36" y="6"/>
                  </a:cxn>
                  <a:cxn ang="0">
                    <a:pos x="36" y="0"/>
                  </a:cxn>
                  <a:cxn ang="0">
                    <a:pos x="0" y="37"/>
                  </a:cxn>
                </a:cxnLst>
                <a:rect l="0" t="0" r="r" b="b"/>
                <a:pathLst>
                  <a:path w="36" h="43">
                    <a:moveTo>
                      <a:pt x="0" y="37"/>
                    </a:moveTo>
                    <a:lnTo>
                      <a:pt x="0" y="43"/>
                    </a:lnTo>
                    <a:lnTo>
                      <a:pt x="36" y="6"/>
                    </a:lnTo>
                    <a:lnTo>
                      <a:pt x="36" y="0"/>
                    </a:lnTo>
                    <a:lnTo>
                      <a:pt x="0" y="37"/>
                    </a:lnTo>
                    <a:close/>
                  </a:path>
                </a:pathLst>
              </a:custGeom>
              <a:solidFill>
                <a:srgbClr val="000000"/>
              </a:solidFill>
              <a:ln w="9525">
                <a:noFill/>
                <a:round/>
                <a:headEnd/>
                <a:tailEnd/>
              </a:ln>
            </p:spPr>
            <p:txBody>
              <a:bodyPr/>
              <a:lstStyle/>
              <a:p>
                <a:endParaRPr lang="es-ES"/>
              </a:p>
            </p:txBody>
          </p:sp>
          <p:sp>
            <p:nvSpPr>
              <p:cNvPr id="67" name="Rectangle 1218"/>
              <p:cNvSpPr>
                <a:spLocks noChangeArrowheads="1"/>
              </p:cNvSpPr>
              <p:nvPr/>
            </p:nvSpPr>
            <p:spPr bwMode="auto">
              <a:xfrm>
                <a:off x="2714" y="1146"/>
                <a:ext cx="49" cy="6"/>
              </a:xfrm>
              <a:prstGeom prst="rect">
                <a:avLst/>
              </a:prstGeom>
              <a:solidFill>
                <a:srgbClr val="000000"/>
              </a:solidFill>
              <a:ln w="9525">
                <a:noFill/>
                <a:miter lim="800000"/>
                <a:headEnd/>
                <a:tailEnd/>
              </a:ln>
            </p:spPr>
            <p:txBody>
              <a:bodyPr/>
              <a:lstStyle/>
              <a:p>
                <a:endParaRPr lang="es-ES"/>
              </a:p>
            </p:txBody>
          </p:sp>
          <p:sp>
            <p:nvSpPr>
              <p:cNvPr id="68" name="Rectangle 1219"/>
              <p:cNvSpPr>
                <a:spLocks noChangeArrowheads="1"/>
              </p:cNvSpPr>
              <p:nvPr/>
            </p:nvSpPr>
            <p:spPr bwMode="auto">
              <a:xfrm>
                <a:off x="2781" y="1146"/>
                <a:ext cx="48" cy="6"/>
              </a:xfrm>
              <a:prstGeom prst="rect">
                <a:avLst/>
              </a:prstGeom>
              <a:solidFill>
                <a:srgbClr val="000000"/>
              </a:solidFill>
              <a:ln w="9525">
                <a:noFill/>
                <a:miter lim="800000"/>
                <a:headEnd/>
                <a:tailEnd/>
              </a:ln>
            </p:spPr>
            <p:txBody>
              <a:bodyPr/>
              <a:lstStyle/>
              <a:p>
                <a:endParaRPr lang="es-ES"/>
              </a:p>
            </p:txBody>
          </p:sp>
          <p:sp>
            <p:nvSpPr>
              <p:cNvPr id="69" name="Rectangle 1220"/>
              <p:cNvSpPr>
                <a:spLocks noChangeArrowheads="1"/>
              </p:cNvSpPr>
              <p:nvPr/>
            </p:nvSpPr>
            <p:spPr bwMode="auto">
              <a:xfrm>
                <a:off x="2847" y="1146"/>
                <a:ext cx="48" cy="6"/>
              </a:xfrm>
              <a:prstGeom prst="rect">
                <a:avLst/>
              </a:prstGeom>
              <a:solidFill>
                <a:srgbClr val="000000"/>
              </a:solidFill>
              <a:ln w="9525">
                <a:noFill/>
                <a:miter lim="800000"/>
                <a:headEnd/>
                <a:tailEnd/>
              </a:ln>
            </p:spPr>
            <p:txBody>
              <a:bodyPr/>
              <a:lstStyle/>
              <a:p>
                <a:endParaRPr lang="es-ES"/>
              </a:p>
            </p:txBody>
          </p:sp>
          <p:sp>
            <p:nvSpPr>
              <p:cNvPr id="70" name="Rectangle 1221"/>
              <p:cNvSpPr>
                <a:spLocks noChangeArrowheads="1"/>
              </p:cNvSpPr>
              <p:nvPr/>
            </p:nvSpPr>
            <p:spPr bwMode="auto">
              <a:xfrm>
                <a:off x="2913" y="1146"/>
                <a:ext cx="48" cy="6"/>
              </a:xfrm>
              <a:prstGeom prst="rect">
                <a:avLst/>
              </a:prstGeom>
              <a:solidFill>
                <a:srgbClr val="000000"/>
              </a:solidFill>
              <a:ln w="9525">
                <a:noFill/>
                <a:miter lim="800000"/>
                <a:headEnd/>
                <a:tailEnd/>
              </a:ln>
            </p:spPr>
            <p:txBody>
              <a:bodyPr/>
              <a:lstStyle/>
              <a:p>
                <a:endParaRPr lang="es-ES"/>
              </a:p>
            </p:txBody>
          </p:sp>
          <p:sp>
            <p:nvSpPr>
              <p:cNvPr id="71" name="Rectangle 1222"/>
              <p:cNvSpPr>
                <a:spLocks noChangeArrowheads="1"/>
              </p:cNvSpPr>
              <p:nvPr/>
            </p:nvSpPr>
            <p:spPr bwMode="auto">
              <a:xfrm>
                <a:off x="2979" y="1146"/>
                <a:ext cx="48" cy="6"/>
              </a:xfrm>
              <a:prstGeom prst="rect">
                <a:avLst/>
              </a:prstGeom>
              <a:solidFill>
                <a:srgbClr val="000000"/>
              </a:solidFill>
              <a:ln w="9525">
                <a:noFill/>
                <a:miter lim="800000"/>
                <a:headEnd/>
                <a:tailEnd/>
              </a:ln>
            </p:spPr>
            <p:txBody>
              <a:bodyPr/>
              <a:lstStyle/>
              <a:p>
                <a:endParaRPr lang="es-ES"/>
              </a:p>
            </p:txBody>
          </p:sp>
          <p:sp>
            <p:nvSpPr>
              <p:cNvPr id="72" name="Rectangle 1223"/>
              <p:cNvSpPr>
                <a:spLocks noChangeArrowheads="1"/>
              </p:cNvSpPr>
              <p:nvPr/>
            </p:nvSpPr>
            <p:spPr bwMode="auto">
              <a:xfrm>
                <a:off x="3045" y="1146"/>
                <a:ext cx="48" cy="6"/>
              </a:xfrm>
              <a:prstGeom prst="rect">
                <a:avLst/>
              </a:prstGeom>
              <a:solidFill>
                <a:srgbClr val="000000"/>
              </a:solidFill>
              <a:ln w="9525">
                <a:noFill/>
                <a:miter lim="800000"/>
                <a:headEnd/>
                <a:tailEnd/>
              </a:ln>
            </p:spPr>
            <p:txBody>
              <a:bodyPr/>
              <a:lstStyle/>
              <a:p>
                <a:endParaRPr lang="es-ES"/>
              </a:p>
            </p:txBody>
          </p:sp>
          <p:sp>
            <p:nvSpPr>
              <p:cNvPr id="73" name="Rectangle 1224"/>
              <p:cNvSpPr>
                <a:spLocks noChangeArrowheads="1"/>
              </p:cNvSpPr>
              <p:nvPr/>
            </p:nvSpPr>
            <p:spPr bwMode="auto">
              <a:xfrm>
                <a:off x="3112" y="1146"/>
                <a:ext cx="48" cy="6"/>
              </a:xfrm>
              <a:prstGeom prst="rect">
                <a:avLst/>
              </a:prstGeom>
              <a:solidFill>
                <a:srgbClr val="000000"/>
              </a:solidFill>
              <a:ln w="9525">
                <a:noFill/>
                <a:miter lim="800000"/>
                <a:headEnd/>
                <a:tailEnd/>
              </a:ln>
            </p:spPr>
            <p:txBody>
              <a:bodyPr/>
              <a:lstStyle/>
              <a:p>
                <a:endParaRPr lang="es-ES"/>
              </a:p>
            </p:txBody>
          </p:sp>
          <p:sp>
            <p:nvSpPr>
              <p:cNvPr id="74" name="Rectangle 1225"/>
              <p:cNvSpPr>
                <a:spLocks noChangeArrowheads="1"/>
              </p:cNvSpPr>
              <p:nvPr/>
            </p:nvSpPr>
            <p:spPr bwMode="auto">
              <a:xfrm>
                <a:off x="3178" y="1146"/>
                <a:ext cx="48" cy="6"/>
              </a:xfrm>
              <a:prstGeom prst="rect">
                <a:avLst/>
              </a:prstGeom>
              <a:solidFill>
                <a:srgbClr val="000000"/>
              </a:solidFill>
              <a:ln w="9525">
                <a:noFill/>
                <a:miter lim="800000"/>
                <a:headEnd/>
                <a:tailEnd/>
              </a:ln>
            </p:spPr>
            <p:txBody>
              <a:bodyPr/>
              <a:lstStyle/>
              <a:p>
                <a:endParaRPr lang="es-ES"/>
              </a:p>
            </p:txBody>
          </p:sp>
          <p:sp>
            <p:nvSpPr>
              <p:cNvPr id="75" name="Rectangle 1226"/>
              <p:cNvSpPr>
                <a:spLocks noChangeArrowheads="1"/>
              </p:cNvSpPr>
              <p:nvPr/>
            </p:nvSpPr>
            <p:spPr bwMode="auto">
              <a:xfrm>
                <a:off x="3244" y="1146"/>
                <a:ext cx="48" cy="6"/>
              </a:xfrm>
              <a:prstGeom prst="rect">
                <a:avLst/>
              </a:prstGeom>
              <a:solidFill>
                <a:srgbClr val="000000"/>
              </a:solidFill>
              <a:ln w="9525">
                <a:noFill/>
                <a:miter lim="800000"/>
                <a:headEnd/>
                <a:tailEnd/>
              </a:ln>
            </p:spPr>
            <p:txBody>
              <a:bodyPr/>
              <a:lstStyle/>
              <a:p>
                <a:endParaRPr lang="es-ES"/>
              </a:p>
            </p:txBody>
          </p:sp>
          <p:sp>
            <p:nvSpPr>
              <p:cNvPr id="76" name="Rectangle 1227"/>
              <p:cNvSpPr>
                <a:spLocks noChangeArrowheads="1"/>
              </p:cNvSpPr>
              <p:nvPr/>
            </p:nvSpPr>
            <p:spPr bwMode="auto">
              <a:xfrm>
                <a:off x="3310" y="1146"/>
                <a:ext cx="48" cy="6"/>
              </a:xfrm>
              <a:prstGeom prst="rect">
                <a:avLst/>
              </a:prstGeom>
              <a:solidFill>
                <a:srgbClr val="000000"/>
              </a:solidFill>
              <a:ln w="9525">
                <a:noFill/>
                <a:miter lim="800000"/>
                <a:headEnd/>
                <a:tailEnd/>
              </a:ln>
            </p:spPr>
            <p:txBody>
              <a:bodyPr/>
              <a:lstStyle/>
              <a:p>
                <a:endParaRPr lang="es-ES"/>
              </a:p>
            </p:txBody>
          </p:sp>
          <p:sp>
            <p:nvSpPr>
              <p:cNvPr id="77" name="Rectangle 1228"/>
              <p:cNvSpPr>
                <a:spLocks noChangeArrowheads="1"/>
              </p:cNvSpPr>
              <p:nvPr/>
            </p:nvSpPr>
            <p:spPr bwMode="auto">
              <a:xfrm>
                <a:off x="3376" y="1146"/>
                <a:ext cx="48" cy="6"/>
              </a:xfrm>
              <a:prstGeom prst="rect">
                <a:avLst/>
              </a:prstGeom>
              <a:solidFill>
                <a:srgbClr val="000000"/>
              </a:solidFill>
              <a:ln w="9525">
                <a:noFill/>
                <a:miter lim="800000"/>
                <a:headEnd/>
                <a:tailEnd/>
              </a:ln>
            </p:spPr>
            <p:txBody>
              <a:bodyPr/>
              <a:lstStyle/>
              <a:p>
                <a:endParaRPr lang="es-ES"/>
              </a:p>
            </p:txBody>
          </p:sp>
          <p:sp>
            <p:nvSpPr>
              <p:cNvPr id="78" name="Rectangle 1229"/>
              <p:cNvSpPr>
                <a:spLocks noChangeArrowheads="1"/>
              </p:cNvSpPr>
              <p:nvPr/>
            </p:nvSpPr>
            <p:spPr bwMode="auto">
              <a:xfrm>
                <a:off x="3442" y="1146"/>
                <a:ext cx="48" cy="6"/>
              </a:xfrm>
              <a:prstGeom prst="rect">
                <a:avLst/>
              </a:prstGeom>
              <a:solidFill>
                <a:srgbClr val="000000"/>
              </a:solidFill>
              <a:ln w="9525">
                <a:noFill/>
                <a:miter lim="800000"/>
                <a:headEnd/>
                <a:tailEnd/>
              </a:ln>
            </p:spPr>
            <p:txBody>
              <a:bodyPr/>
              <a:lstStyle/>
              <a:p>
                <a:endParaRPr lang="es-ES"/>
              </a:p>
            </p:txBody>
          </p:sp>
          <p:sp>
            <p:nvSpPr>
              <p:cNvPr id="79" name="Rectangle 1230"/>
              <p:cNvSpPr>
                <a:spLocks noChangeArrowheads="1"/>
              </p:cNvSpPr>
              <p:nvPr/>
            </p:nvSpPr>
            <p:spPr bwMode="auto">
              <a:xfrm>
                <a:off x="3509" y="1146"/>
                <a:ext cx="48" cy="6"/>
              </a:xfrm>
              <a:prstGeom prst="rect">
                <a:avLst/>
              </a:prstGeom>
              <a:solidFill>
                <a:srgbClr val="000000"/>
              </a:solidFill>
              <a:ln w="9525">
                <a:noFill/>
                <a:miter lim="800000"/>
                <a:headEnd/>
                <a:tailEnd/>
              </a:ln>
            </p:spPr>
            <p:txBody>
              <a:bodyPr/>
              <a:lstStyle/>
              <a:p>
                <a:endParaRPr lang="es-ES"/>
              </a:p>
            </p:txBody>
          </p:sp>
          <p:sp>
            <p:nvSpPr>
              <p:cNvPr id="80" name="Rectangle 1231"/>
              <p:cNvSpPr>
                <a:spLocks noChangeArrowheads="1"/>
              </p:cNvSpPr>
              <p:nvPr/>
            </p:nvSpPr>
            <p:spPr bwMode="auto">
              <a:xfrm>
                <a:off x="3575" y="1146"/>
                <a:ext cx="48" cy="6"/>
              </a:xfrm>
              <a:prstGeom prst="rect">
                <a:avLst/>
              </a:prstGeom>
              <a:solidFill>
                <a:srgbClr val="000000"/>
              </a:solidFill>
              <a:ln w="9525">
                <a:noFill/>
                <a:miter lim="800000"/>
                <a:headEnd/>
                <a:tailEnd/>
              </a:ln>
            </p:spPr>
            <p:txBody>
              <a:bodyPr/>
              <a:lstStyle/>
              <a:p>
                <a:endParaRPr lang="es-ES"/>
              </a:p>
            </p:txBody>
          </p:sp>
          <p:sp>
            <p:nvSpPr>
              <p:cNvPr id="81" name="Rectangle 1232"/>
              <p:cNvSpPr>
                <a:spLocks noChangeArrowheads="1"/>
              </p:cNvSpPr>
              <p:nvPr/>
            </p:nvSpPr>
            <p:spPr bwMode="auto">
              <a:xfrm>
                <a:off x="3641" y="1146"/>
                <a:ext cx="48" cy="6"/>
              </a:xfrm>
              <a:prstGeom prst="rect">
                <a:avLst/>
              </a:prstGeom>
              <a:solidFill>
                <a:srgbClr val="000000"/>
              </a:solidFill>
              <a:ln w="9525">
                <a:noFill/>
                <a:miter lim="800000"/>
                <a:headEnd/>
                <a:tailEnd/>
              </a:ln>
            </p:spPr>
            <p:txBody>
              <a:bodyPr/>
              <a:lstStyle/>
              <a:p>
                <a:endParaRPr lang="es-ES"/>
              </a:p>
            </p:txBody>
          </p:sp>
          <p:sp>
            <p:nvSpPr>
              <p:cNvPr id="82" name="Rectangle 1233"/>
              <p:cNvSpPr>
                <a:spLocks noChangeArrowheads="1"/>
              </p:cNvSpPr>
              <p:nvPr/>
            </p:nvSpPr>
            <p:spPr bwMode="auto">
              <a:xfrm>
                <a:off x="3707" y="1146"/>
                <a:ext cx="48" cy="6"/>
              </a:xfrm>
              <a:prstGeom prst="rect">
                <a:avLst/>
              </a:prstGeom>
              <a:solidFill>
                <a:srgbClr val="000000"/>
              </a:solidFill>
              <a:ln w="9525">
                <a:noFill/>
                <a:miter lim="800000"/>
                <a:headEnd/>
                <a:tailEnd/>
              </a:ln>
            </p:spPr>
            <p:txBody>
              <a:bodyPr/>
              <a:lstStyle/>
              <a:p>
                <a:endParaRPr lang="es-ES"/>
              </a:p>
            </p:txBody>
          </p:sp>
          <p:sp>
            <p:nvSpPr>
              <p:cNvPr id="83" name="Rectangle 1234"/>
              <p:cNvSpPr>
                <a:spLocks noChangeArrowheads="1"/>
              </p:cNvSpPr>
              <p:nvPr/>
            </p:nvSpPr>
            <p:spPr bwMode="auto">
              <a:xfrm>
                <a:off x="3773" y="1146"/>
                <a:ext cx="48" cy="6"/>
              </a:xfrm>
              <a:prstGeom prst="rect">
                <a:avLst/>
              </a:prstGeom>
              <a:solidFill>
                <a:srgbClr val="000000"/>
              </a:solidFill>
              <a:ln w="9525">
                <a:noFill/>
                <a:miter lim="800000"/>
                <a:headEnd/>
                <a:tailEnd/>
              </a:ln>
            </p:spPr>
            <p:txBody>
              <a:bodyPr/>
              <a:lstStyle/>
              <a:p>
                <a:endParaRPr lang="es-ES"/>
              </a:p>
            </p:txBody>
          </p:sp>
          <p:sp>
            <p:nvSpPr>
              <p:cNvPr id="84" name="Rectangle 1235"/>
              <p:cNvSpPr>
                <a:spLocks noChangeArrowheads="1"/>
              </p:cNvSpPr>
              <p:nvPr/>
            </p:nvSpPr>
            <p:spPr bwMode="auto">
              <a:xfrm>
                <a:off x="3839" y="1146"/>
                <a:ext cx="49" cy="6"/>
              </a:xfrm>
              <a:prstGeom prst="rect">
                <a:avLst/>
              </a:prstGeom>
              <a:solidFill>
                <a:srgbClr val="000000"/>
              </a:solidFill>
              <a:ln w="9525">
                <a:noFill/>
                <a:miter lim="800000"/>
                <a:headEnd/>
                <a:tailEnd/>
              </a:ln>
            </p:spPr>
            <p:txBody>
              <a:bodyPr/>
              <a:lstStyle/>
              <a:p>
                <a:endParaRPr lang="es-ES"/>
              </a:p>
            </p:txBody>
          </p:sp>
          <p:sp>
            <p:nvSpPr>
              <p:cNvPr id="85" name="Rectangle 1236"/>
              <p:cNvSpPr>
                <a:spLocks noChangeArrowheads="1"/>
              </p:cNvSpPr>
              <p:nvPr/>
            </p:nvSpPr>
            <p:spPr bwMode="auto">
              <a:xfrm>
                <a:off x="3906" y="1146"/>
                <a:ext cx="48" cy="6"/>
              </a:xfrm>
              <a:prstGeom prst="rect">
                <a:avLst/>
              </a:prstGeom>
              <a:solidFill>
                <a:srgbClr val="000000"/>
              </a:solidFill>
              <a:ln w="9525">
                <a:noFill/>
                <a:miter lim="800000"/>
                <a:headEnd/>
                <a:tailEnd/>
              </a:ln>
            </p:spPr>
            <p:txBody>
              <a:bodyPr/>
              <a:lstStyle/>
              <a:p>
                <a:endParaRPr lang="es-ES"/>
              </a:p>
            </p:txBody>
          </p:sp>
          <p:sp>
            <p:nvSpPr>
              <p:cNvPr id="86" name="Rectangle 1237"/>
              <p:cNvSpPr>
                <a:spLocks noChangeArrowheads="1"/>
              </p:cNvSpPr>
              <p:nvPr/>
            </p:nvSpPr>
            <p:spPr bwMode="auto">
              <a:xfrm>
                <a:off x="3972" y="1146"/>
                <a:ext cx="48" cy="6"/>
              </a:xfrm>
              <a:prstGeom prst="rect">
                <a:avLst/>
              </a:prstGeom>
              <a:solidFill>
                <a:srgbClr val="000000"/>
              </a:solidFill>
              <a:ln w="9525">
                <a:noFill/>
                <a:miter lim="800000"/>
                <a:headEnd/>
                <a:tailEnd/>
              </a:ln>
            </p:spPr>
            <p:txBody>
              <a:bodyPr/>
              <a:lstStyle/>
              <a:p>
                <a:endParaRPr lang="es-ES"/>
              </a:p>
            </p:txBody>
          </p:sp>
          <p:sp>
            <p:nvSpPr>
              <p:cNvPr id="87" name="Rectangle 1238"/>
              <p:cNvSpPr>
                <a:spLocks noChangeArrowheads="1"/>
              </p:cNvSpPr>
              <p:nvPr/>
            </p:nvSpPr>
            <p:spPr bwMode="auto">
              <a:xfrm>
                <a:off x="4038" y="1146"/>
                <a:ext cx="48" cy="6"/>
              </a:xfrm>
              <a:prstGeom prst="rect">
                <a:avLst/>
              </a:prstGeom>
              <a:solidFill>
                <a:srgbClr val="000000"/>
              </a:solidFill>
              <a:ln w="9525">
                <a:noFill/>
                <a:miter lim="800000"/>
                <a:headEnd/>
                <a:tailEnd/>
              </a:ln>
            </p:spPr>
            <p:txBody>
              <a:bodyPr/>
              <a:lstStyle/>
              <a:p>
                <a:endParaRPr lang="es-ES"/>
              </a:p>
            </p:txBody>
          </p:sp>
          <p:sp>
            <p:nvSpPr>
              <p:cNvPr id="88" name="Freeform 1239"/>
              <p:cNvSpPr>
                <a:spLocks/>
              </p:cNvSpPr>
              <p:nvPr/>
            </p:nvSpPr>
            <p:spPr bwMode="auto">
              <a:xfrm>
                <a:off x="4104" y="1146"/>
                <a:ext cx="54" cy="6"/>
              </a:xfrm>
              <a:custGeom>
                <a:avLst/>
                <a:gdLst/>
                <a:ahLst/>
                <a:cxnLst>
                  <a:cxn ang="0">
                    <a:pos x="0" y="0"/>
                  </a:cxn>
                  <a:cxn ang="0">
                    <a:pos x="0" y="6"/>
                  </a:cxn>
                  <a:cxn ang="0">
                    <a:pos x="48" y="6"/>
                  </a:cxn>
                  <a:cxn ang="0">
                    <a:pos x="48" y="0"/>
                  </a:cxn>
                  <a:cxn ang="0">
                    <a:pos x="48" y="0"/>
                  </a:cxn>
                  <a:cxn ang="0">
                    <a:pos x="48" y="0"/>
                  </a:cxn>
                  <a:cxn ang="0">
                    <a:pos x="54" y="0"/>
                  </a:cxn>
                  <a:cxn ang="0">
                    <a:pos x="54" y="0"/>
                  </a:cxn>
                  <a:cxn ang="0">
                    <a:pos x="54" y="0"/>
                  </a:cxn>
                  <a:cxn ang="0">
                    <a:pos x="48" y="0"/>
                  </a:cxn>
                  <a:cxn ang="0">
                    <a:pos x="0" y="0"/>
                  </a:cxn>
                </a:cxnLst>
                <a:rect l="0" t="0" r="r" b="b"/>
                <a:pathLst>
                  <a:path w="54" h="6">
                    <a:moveTo>
                      <a:pt x="0" y="0"/>
                    </a:moveTo>
                    <a:lnTo>
                      <a:pt x="0" y="6"/>
                    </a:lnTo>
                    <a:lnTo>
                      <a:pt x="48" y="6"/>
                    </a:lnTo>
                    <a:lnTo>
                      <a:pt x="48" y="0"/>
                    </a:lnTo>
                    <a:lnTo>
                      <a:pt x="48" y="0"/>
                    </a:lnTo>
                    <a:lnTo>
                      <a:pt x="48" y="0"/>
                    </a:lnTo>
                    <a:lnTo>
                      <a:pt x="54" y="0"/>
                    </a:lnTo>
                    <a:lnTo>
                      <a:pt x="54" y="0"/>
                    </a:lnTo>
                    <a:lnTo>
                      <a:pt x="54" y="0"/>
                    </a:lnTo>
                    <a:lnTo>
                      <a:pt x="48" y="0"/>
                    </a:lnTo>
                    <a:lnTo>
                      <a:pt x="0" y="0"/>
                    </a:lnTo>
                    <a:close/>
                  </a:path>
                </a:pathLst>
              </a:custGeom>
              <a:solidFill>
                <a:srgbClr val="000000"/>
              </a:solidFill>
              <a:ln w="9525">
                <a:noFill/>
                <a:round/>
                <a:headEnd/>
                <a:tailEnd/>
              </a:ln>
            </p:spPr>
            <p:txBody>
              <a:bodyPr/>
              <a:lstStyle/>
              <a:p>
                <a:endParaRPr lang="es-ES"/>
              </a:p>
            </p:txBody>
          </p:sp>
          <p:sp>
            <p:nvSpPr>
              <p:cNvPr id="89" name="Rectangle 1240"/>
              <p:cNvSpPr>
                <a:spLocks noChangeArrowheads="1"/>
              </p:cNvSpPr>
              <p:nvPr/>
            </p:nvSpPr>
            <p:spPr bwMode="auto">
              <a:xfrm>
                <a:off x="4152" y="1165"/>
                <a:ext cx="6" cy="48"/>
              </a:xfrm>
              <a:prstGeom prst="rect">
                <a:avLst/>
              </a:prstGeom>
              <a:solidFill>
                <a:srgbClr val="000000"/>
              </a:solidFill>
              <a:ln w="9525">
                <a:noFill/>
                <a:miter lim="800000"/>
                <a:headEnd/>
                <a:tailEnd/>
              </a:ln>
            </p:spPr>
            <p:txBody>
              <a:bodyPr/>
              <a:lstStyle/>
              <a:p>
                <a:endParaRPr lang="es-ES"/>
              </a:p>
            </p:txBody>
          </p:sp>
          <p:sp>
            <p:nvSpPr>
              <p:cNvPr id="90" name="Rectangle 1241"/>
              <p:cNvSpPr>
                <a:spLocks noChangeArrowheads="1"/>
              </p:cNvSpPr>
              <p:nvPr/>
            </p:nvSpPr>
            <p:spPr bwMode="auto">
              <a:xfrm>
                <a:off x="4152" y="1231"/>
                <a:ext cx="6" cy="48"/>
              </a:xfrm>
              <a:prstGeom prst="rect">
                <a:avLst/>
              </a:prstGeom>
              <a:solidFill>
                <a:srgbClr val="000000"/>
              </a:solidFill>
              <a:ln w="9525">
                <a:noFill/>
                <a:miter lim="800000"/>
                <a:headEnd/>
                <a:tailEnd/>
              </a:ln>
            </p:spPr>
            <p:txBody>
              <a:bodyPr/>
              <a:lstStyle/>
              <a:p>
                <a:endParaRPr lang="es-ES"/>
              </a:p>
            </p:txBody>
          </p:sp>
          <p:sp>
            <p:nvSpPr>
              <p:cNvPr id="91" name="Rectangle 1242"/>
              <p:cNvSpPr>
                <a:spLocks noChangeArrowheads="1"/>
              </p:cNvSpPr>
              <p:nvPr/>
            </p:nvSpPr>
            <p:spPr bwMode="auto">
              <a:xfrm>
                <a:off x="4152" y="1297"/>
                <a:ext cx="6" cy="48"/>
              </a:xfrm>
              <a:prstGeom prst="rect">
                <a:avLst/>
              </a:prstGeom>
              <a:solidFill>
                <a:srgbClr val="000000"/>
              </a:solidFill>
              <a:ln w="9525">
                <a:noFill/>
                <a:miter lim="800000"/>
                <a:headEnd/>
                <a:tailEnd/>
              </a:ln>
            </p:spPr>
            <p:txBody>
              <a:bodyPr/>
              <a:lstStyle/>
              <a:p>
                <a:endParaRPr lang="es-ES"/>
              </a:p>
            </p:txBody>
          </p:sp>
          <p:sp>
            <p:nvSpPr>
              <p:cNvPr id="92" name="Rectangle 1243"/>
              <p:cNvSpPr>
                <a:spLocks noChangeArrowheads="1"/>
              </p:cNvSpPr>
              <p:nvPr/>
            </p:nvSpPr>
            <p:spPr bwMode="auto">
              <a:xfrm>
                <a:off x="4152" y="1363"/>
                <a:ext cx="6" cy="48"/>
              </a:xfrm>
              <a:prstGeom prst="rect">
                <a:avLst/>
              </a:prstGeom>
              <a:solidFill>
                <a:srgbClr val="000000"/>
              </a:solidFill>
              <a:ln w="9525">
                <a:noFill/>
                <a:miter lim="800000"/>
                <a:headEnd/>
                <a:tailEnd/>
              </a:ln>
            </p:spPr>
            <p:txBody>
              <a:bodyPr/>
              <a:lstStyle/>
              <a:p>
                <a:endParaRPr lang="es-ES"/>
              </a:p>
            </p:txBody>
          </p:sp>
          <p:sp>
            <p:nvSpPr>
              <p:cNvPr id="93" name="Rectangle 1244"/>
              <p:cNvSpPr>
                <a:spLocks noChangeArrowheads="1"/>
              </p:cNvSpPr>
              <p:nvPr/>
            </p:nvSpPr>
            <p:spPr bwMode="auto">
              <a:xfrm>
                <a:off x="4152" y="1429"/>
                <a:ext cx="6" cy="48"/>
              </a:xfrm>
              <a:prstGeom prst="rect">
                <a:avLst/>
              </a:prstGeom>
              <a:solidFill>
                <a:srgbClr val="000000"/>
              </a:solidFill>
              <a:ln w="9525">
                <a:noFill/>
                <a:miter lim="800000"/>
                <a:headEnd/>
                <a:tailEnd/>
              </a:ln>
            </p:spPr>
            <p:txBody>
              <a:bodyPr/>
              <a:lstStyle/>
              <a:p>
                <a:endParaRPr lang="es-ES"/>
              </a:p>
            </p:txBody>
          </p:sp>
          <p:sp>
            <p:nvSpPr>
              <p:cNvPr id="94" name="Rectangle 1245"/>
              <p:cNvSpPr>
                <a:spLocks noChangeArrowheads="1"/>
              </p:cNvSpPr>
              <p:nvPr/>
            </p:nvSpPr>
            <p:spPr bwMode="auto">
              <a:xfrm>
                <a:off x="4152" y="1495"/>
                <a:ext cx="6" cy="48"/>
              </a:xfrm>
              <a:prstGeom prst="rect">
                <a:avLst/>
              </a:prstGeom>
              <a:solidFill>
                <a:srgbClr val="000000"/>
              </a:solidFill>
              <a:ln w="9525">
                <a:noFill/>
                <a:miter lim="800000"/>
                <a:headEnd/>
                <a:tailEnd/>
              </a:ln>
            </p:spPr>
            <p:txBody>
              <a:bodyPr/>
              <a:lstStyle/>
              <a:p>
                <a:endParaRPr lang="es-ES"/>
              </a:p>
            </p:txBody>
          </p:sp>
          <p:sp>
            <p:nvSpPr>
              <p:cNvPr id="95" name="Rectangle 1246"/>
              <p:cNvSpPr>
                <a:spLocks noChangeArrowheads="1"/>
              </p:cNvSpPr>
              <p:nvPr/>
            </p:nvSpPr>
            <p:spPr bwMode="auto">
              <a:xfrm>
                <a:off x="4152" y="1561"/>
                <a:ext cx="6" cy="48"/>
              </a:xfrm>
              <a:prstGeom prst="rect">
                <a:avLst/>
              </a:prstGeom>
              <a:solidFill>
                <a:srgbClr val="000000"/>
              </a:solidFill>
              <a:ln w="9525">
                <a:noFill/>
                <a:miter lim="800000"/>
                <a:headEnd/>
                <a:tailEnd/>
              </a:ln>
            </p:spPr>
            <p:txBody>
              <a:bodyPr/>
              <a:lstStyle/>
              <a:p>
                <a:endParaRPr lang="es-ES"/>
              </a:p>
            </p:txBody>
          </p:sp>
          <p:sp>
            <p:nvSpPr>
              <p:cNvPr id="96" name="Rectangle 1247"/>
              <p:cNvSpPr>
                <a:spLocks noChangeArrowheads="1"/>
              </p:cNvSpPr>
              <p:nvPr/>
            </p:nvSpPr>
            <p:spPr bwMode="auto">
              <a:xfrm>
                <a:off x="4152" y="1627"/>
                <a:ext cx="6" cy="49"/>
              </a:xfrm>
              <a:prstGeom prst="rect">
                <a:avLst/>
              </a:prstGeom>
              <a:solidFill>
                <a:srgbClr val="000000"/>
              </a:solidFill>
              <a:ln w="9525">
                <a:noFill/>
                <a:miter lim="800000"/>
                <a:headEnd/>
                <a:tailEnd/>
              </a:ln>
            </p:spPr>
            <p:txBody>
              <a:bodyPr/>
              <a:lstStyle/>
              <a:p>
                <a:endParaRPr lang="es-ES"/>
              </a:p>
            </p:txBody>
          </p:sp>
          <p:sp>
            <p:nvSpPr>
              <p:cNvPr id="97" name="Rectangle 1248"/>
              <p:cNvSpPr>
                <a:spLocks noChangeArrowheads="1"/>
              </p:cNvSpPr>
              <p:nvPr/>
            </p:nvSpPr>
            <p:spPr bwMode="auto">
              <a:xfrm>
                <a:off x="4152" y="1694"/>
                <a:ext cx="6" cy="48"/>
              </a:xfrm>
              <a:prstGeom prst="rect">
                <a:avLst/>
              </a:prstGeom>
              <a:solidFill>
                <a:srgbClr val="000000"/>
              </a:solidFill>
              <a:ln w="9525">
                <a:noFill/>
                <a:miter lim="800000"/>
                <a:headEnd/>
                <a:tailEnd/>
              </a:ln>
            </p:spPr>
            <p:txBody>
              <a:bodyPr/>
              <a:lstStyle/>
              <a:p>
                <a:endParaRPr lang="es-ES"/>
              </a:p>
            </p:txBody>
          </p:sp>
          <p:sp>
            <p:nvSpPr>
              <p:cNvPr id="98" name="Rectangle 1249"/>
              <p:cNvSpPr>
                <a:spLocks noChangeArrowheads="1"/>
              </p:cNvSpPr>
              <p:nvPr/>
            </p:nvSpPr>
            <p:spPr bwMode="auto">
              <a:xfrm>
                <a:off x="4152" y="1760"/>
                <a:ext cx="6" cy="48"/>
              </a:xfrm>
              <a:prstGeom prst="rect">
                <a:avLst/>
              </a:prstGeom>
              <a:solidFill>
                <a:srgbClr val="000000"/>
              </a:solidFill>
              <a:ln w="9525">
                <a:noFill/>
                <a:miter lim="800000"/>
                <a:headEnd/>
                <a:tailEnd/>
              </a:ln>
            </p:spPr>
            <p:txBody>
              <a:bodyPr/>
              <a:lstStyle/>
              <a:p>
                <a:endParaRPr lang="es-ES"/>
              </a:p>
            </p:txBody>
          </p:sp>
          <p:sp>
            <p:nvSpPr>
              <p:cNvPr id="99" name="Rectangle 1250"/>
              <p:cNvSpPr>
                <a:spLocks noChangeArrowheads="1"/>
              </p:cNvSpPr>
              <p:nvPr/>
            </p:nvSpPr>
            <p:spPr bwMode="auto">
              <a:xfrm>
                <a:off x="4152" y="1826"/>
                <a:ext cx="6" cy="48"/>
              </a:xfrm>
              <a:prstGeom prst="rect">
                <a:avLst/>
              </a:prstGeom>
              <a:solidFill>
                <a:srgbClr val="000000"/>
              </a:solidFill>
              <a:ln w="9525">
                <a:noFill/>
                <a:miter lim="800000"/>
                <a:headEnd/>
                <a:tailEnd/>
              </a:ln>
            </p:spPr>
            <p:txBody>
              <a:bodyPr/>
              <a:lstStyle/>
              <a:p>
                <a:endParaRPr lang="es-ES"/>
              </a:p>
            </p:txBody>
          </p:sp>
          <p:sp>
            <p:nvSpPr>
              <p:cNvPr id="100" name="Rectangle 1251"/>
              <p:cNvSpPr>
                <a:spLocks noChangeArrowheads="1"/>
              </p:cNvSpPr>
              <p:nvPr/>
            </p:nvSpPr>
            <p:spPr bwMode="auto">
              <a:xfrm>
                <a:off x="4152" y="1892"/>
                <a:ext cx="6" cy="48"/>
              </a:xfrm>
              <a:prstGeom prst="rect">
                <a:avLst/>
              </a:prstGeom>
              <a:solidFill>
                <a:srgbClr val="000000"/>
              </a:solidFill>
              <a:ln w="9525">
                <a:noFill/>
                <a:miter lim="800000"/>
                <a:headEnd/>
                <a:tailEnd/>
              </a:ln>
            </p:spPr>
            <p:txBody>
              <a:bodyPr/>
              <a:lstStyle/>
              <a:p>
                <a:endParaRPr lang="es-ES"/>
              </a:p>
            </p:txBody>
          </p:sp>
          <p:sp>
            <p:nvSpPr>
              <p:cNvPr id="101" name="Freeform 1252"/>
              <p:cNvSpPr>
                <a:spLocks/>
              </p:cNvSpPr>
              <p:nvPr/>
            </p:nvSpPr>
            <p:spPr bwMode="auto">
              <a:xfrm>
                <a:off x="4116" y="1958"/>
                <a:ext cx="36" cy="36"/>
              </a:xfrm>
              <a:custGeom>
                <a:avLst/>
                <a:gdLst/>
                <a:ahLst/>
                <a:cxnLst>
                  <a:cxn ang="0">
                    <a:pos x="36" y="6"/>
                  </a:cxn>
                  <a:cxn ang="0">
                    <a:pos x="36" y="0"/>
                  </a:cxn>
                  <a:cxn ang="0">
                    <a:pos x="0" y="30"/>
                  </a:cxn>
                  <a:cxn ang="0">
                    <a:pos x="0" y="36"/>
                  </a:cxn>
                  <a:cxn ang="0">
                    <a:pos x="36" y="6"/>
                  </a:cxn>
                </a:cxnLst>
                <a:rect l="0" t="0" r="r" b="b"/>
                <a:pathLst>
                  <a:path w="36" h="36">
                    <a:moveTo>
                      <a:pt x="36" y="6"/>
                    </a:moveTo>
                    <a:lnTo>
                      <a:pt x="36" y="0"/>
                    </a:lnTo>
                    <a:lnTo>
                      <a:pt x="0" y="30"/>
                    </a:lnTo>
                    <a:lnTo>
                      <a:pt x="0" y="36"/>
                    </a:lnTo>
                    <a:lnTo>
                      <a:pt x="36" y="6"/>
                    </a:lnTo>
                    <a:close/>
                  </a:path>
                </a:pathLst>
              </a:custGeom>
              <a:solidFill>
                <a:srgbClr val="000000"/>
              </a:solidFill>
              <a:ln w="9525">
                <a:noFill/>
                <a:round/>
                <a:headEnd/>
                <a:tailEnd/>
              </a:ln>
            </p:spPr>
            <p:txBody>
              <a:bodyPr/>
              <a:lstStyle/>
              <a:p>
                <a:endParaRPr lang="es-ES"/>
              </a:p>
            </p:txBody>
          </p:sp>
          <p:sp>
            <p:nvSpPr>
              <p:cNvPr id="102" name="Freeform 1253"/>
              <p:cNvSpPr>
                <a:spLocks/>
              </p:cNvSpPr>
              <p:nvPr/>
            </p:nvSpPr>
            <p:spPr bwMode="auto">
              <a:xfrm>
                <a:off x="4068" y="2006"/>
                <a:ext cx="36" cy="36"/>
              </a:xfrm>
              <a:custGeom>
                <a:avLst/>
                <a:gdLst/>
                <a:ahLst/>
                <a:cxnLst>
                  <a:cxn ang="0">
                    <a:pos x="36" y="6"/>
                  </a:cxn>
                  <a:cxn ang="0">
                    <a:pos x="36" y="0"/>
                  </a:cxn>
                  <a:cxn ang="0">
                    <a:pos x="0" y="30"/>
                  </a:cxn>
                  <a:cxn ang="0">
                    <a:pos x="0" y="36"/>
                  </a:cxn>
                  <a:cxn ang="0">
                    <a:pos x="36" y="6"/>
                  </a:cxn>
                </a:cxnLst>
                <a:rect l="0" t="0" r="r" b="b"/>
                <a:pathLst>
                  <a:path w="36" h="36">
                    <a:moveTo>
                      <a:pt x="36" y="6"/>
                    </a:moveTo>
                    <a:lnTo>
                      <a:pt x="36" y="0"/>
                    </a:lnTo>
                    <a:lnTo>
                      <a:pt x="0" y="30"/>
                    </a:lnTo>
                    <a:lnTo>
                      <a:pt x="0" y="36"/>
                    </a:lnTo>
                    <a:lnTo>
                      <a:pt x="36" y="6"/>
                    </a:lnTo>
                    <a:close/>
                  </a:path>
                </a:pathLst>
              </a:custGeom>
              <a:solidFill>
                <a:srgbClr val="000000"/>
              </a:solidFill>
              <a:ln w="9525">
                <a:noFill/>
                <a:round/>
                <a:headEnd/>
                <a:tailEnd/>
              </a:ln>
            </p:spPr>
            <p:txBody>
              <a:bodyPr/>
              <a:lstStyle/>
              <a:p>
                <a:endParaRPr lang="es-ES"/>
              </a:p>
            </p:txBody>
          </p:sp>
          <p:sp>
            <p:nvSpPr>
              <p:cNvPr id="103" name="Freeform 1254"/>
              <p:cNvSpPr>
                <a:spLocks/>
              </p:cNvSpPr>
              <p:nvPr/>
            </p:nvSpPr>
            <p:spPr bwMode="auto">
              <a:xfrm>
                <a:off x="4026" y="2048"/>
                <a:ext cx="30" cy="42"/>
              </a:xfrm>
              <a:custGeom>
                <a:avLst/>
                <a:gdLst/>
                <a:ahLst/>
                <a:cxnLst>
                  <a:cxn ang="0">
                    <a:pos x="30" y="6"/>
                  </a:cxn>
                  <a:cxn ang="0">
                    <a:pos x="30" y="0"/>
                  </a:cxn>
                  <a:cxn ang="0">
                    <a:pos x="0" y="36"/>
                  </a:cxn>
                  <a:cxn ang="0">
                    <a:pos x="0" y="42"/>
                  </a:cxn>
                  <a:cxn ang="0">
                    <a:pos x="30" y="6"/>
                  </a:cxn>
                </a:cxnLst>
                <a:rect l="0" t="0" r="r" b="b"/>
                <a:pathLst>
                  <a:path w="30" h="42">
                    <a:moveTo>
                      <a:pt x="30" y="6"/>
                    </a:moveTo>
                    <a:lnTo>
                      <a:pt x="30" y="0"/>
                    </a:lnTo>
                    <a:lnTo>
                      <a:pt x="0" y="36"/>
                    </a:lnTo>
                    <a:lnTo>
                      <a:pt x="0" y="42"/>
                    </a:lnTo>
                    <a:lnTo>
                      <a:pt x="30" y="6"/>
                    </a:lnTo>
                    <a:close/>
                  </a:path>
                </a:pathLst>
              </a:custGeom>
              <a:solidFill>
                <a:srgbClr val="000000"/>
              </a:solidFill>
              <a:ln w="9525">
                <a:noFill/>
                <a:round/>
                <a:headEnd/>
                <a:tailEnd/>
              </a:ln>
            </p:spPr>
            <p:txBody>
              <a:bodyPr/>
              <a:lstStyle/>
              <a:p>
                <a:endParaRPr lang="es-ES"/>
              </a:p>
            </p:txBody>
          </p:sp>
          <p:sp>
            <p:nvSpPr>
              <p:cNvPr id="104" name="Freeform 1255"/>
              <p:cNvSpPr>
                <a:spLocks/>
              </p:cNvSpPr>
              <p:nvPr/>
            </p:nvSpPr>
            <p:spPr bwMode="auto">
              <a:xfrm>
                <a:off x="3978" y="2096"/>
                <a:ext cx="30" cy="43"/>
              </a:xfrm>
              <a:custGeom>
                <a:avLst/>
                <a:gdLst/>
                <a:ahLst/>
                <a:cxnLst>
                  <a:cxn ang="0">
                    <a:pos x="30" y="6"/>
                  </a:cxn>
                  <a:cxn ang="0">
                    <a:pos x="30" y="0"/>
                  </a:cxn>
                  <a:cxn ang="0">
                    <a:pos x="0" y="36"/>
                  </a:cxn>
                  <a:cxn ang="0">
                    <a:pos x="0" y="43"/>
                  </a:cxn>
                  <a:cxn ang="0">
                    <a:pos x="30" y="6"/>
                  </a:cxn>
                </a:cxnLst>
                <a:rect l="0" t="0" r="r" b="b"/>
                <a:pathLst>
                  <a:path w="30" h="43">
                    <a:moveTo>
                      <a:pt x="30" y="6"/>
                    </a:moveTo>
                    <a:lnTo>
                      <a:pt x="30" y="0"/>
                    </a:lnTo>
                    <a:lnTo>
                      <a:pt x="0" y="36"/>
                    </a:lnTo>
                    <a:lnTo>
                      <a:pt x="0" y="43"/>
                    </a:lnTo>
                    <a:lnTo>
                      <a:pt x="30" y="6"/>
                    </a:lnTo>
                    <a:close/>
                  </a:path>
                </a:pathLst>
              </a:custGeom>
              <a:solidFill>
                <a:srgbClr val="000000"/>
              </a:solidFill>
              <a:ln w="9525">
                <a:noFill/>
                <a:round/>
                <a:headEnd/>
                <a:tailEnd/>
              </a:ln>
            </p:spPr>
            <p:txBody>
              <a:bodyPr/>
              <a:lstStyle/>
              <a:p>
                <a:endParaRPr lang="es-ES"/>
              </a:p>
            </p:txBody>
          </p:sp>
          <p:sp>
            <p:nvSpPr>
              <p:cNvPr id="105" name="Freeform 1256"/>
              <p:cNvSpPr>
                <a:spLocks/>
              </p:cNvSpPr>
              <p:nvPr/>
            </p:nvSpPr>
            <p:spPr bwMode="auto">
              <a:xfrm>
                <a:off x="3930" y="2145"/>
                <a:ext cx="36" cy="42"/>
              </a:xfrm>
              <a:custGeom>
                <a:avLst/>
                <a:gdLst/>
                <a:ahLst/>
                <a:cxnLst>
                  <a:cxn ang="0">
                    <a:pos x="36" y="6"/>
                  </a:cxn>
                  <a:cxn ang="0">
                    <a:pos x="36" y="0"/>
                  </a:cxn>
                  <a:cxn ang="0">
                    <a:pos x="0" y="36"/>
                  </a:cxn>
                  <a:cxn ang="0">
                    <a:pos x="0" y="42"/>
                  </a:cxn>
                  <a:cxn ang="0">
                    <a:pos x="36" y="6"/>
                  </a:cxn>
                </a:cxnLst>
                <a:rect l="0" t="0" r="r" b="b"/>
                <a:pathLst>
                  <a:path w="36" h="42">
                    <a:moveTo>
                      <a:pt x="36" y="6"/>
                    </a:moveTo>
                    <a:lnTo>
                      <a:pt x="36" y="0"/>
                    </a:lnTo>
                    <a:lnTo>
                      <a:pt x="0" y="36"/>
                    </a:lnTo>
                    <a:lnTo>
                      <a:pt x="0" y="42"/>
                    </a:lnTo>
                    <a:lnTo>
                      <a:pt x="36" y="6"/>
                    </a:lnTo>
                    <a:close/>
                  </a:path>
                </a:pathLst>
              </a:custGeom>
              <a:solidFill>
                <a:srgbClr val="000000"/>
              </a:solidFill>
              <a:ln w="9525">
                <a:noFill/>
                <a:round/>
                <a:headEnd/>
                <a:tailEnd/>
              </a:ln>
            </p:spPr>
            <p:txBody>
              <a:bodyPr/>
              <a:lstStyle/>
              <a:p>
                <a:endParaRPr lang="es-ES"/>
              </a:p>
            </p:txBody>
          </p:sp>
          <p:sp>
            <p:nvSpPr>
              <p:cNvPr id="106" name="Freeform 1257"/>
              <p:cNvSpPr>
                <a:spLocks/>
              </p:cNvSpPr>
              <p:nvPr/>
            </p:nvSpPr>
            <p:spPr bwMode="auto">
              <a:xfrm>
                <a:off x="3881" y="2193"/>
                <a:ext cx="37" cy="36"/>
              </a:xfrm>
              <a:custGeom>
                <a:avLst/>
                <a:gdLst/>
                <a:ahLst/>
                <a:cxnLst>
                  <a:cxn ang="0">
                    <a:pos x="37" y="6"/>
                  </a:cxn>
                  <a:cxn ang="0">
                    <a:pos x="37" y="0"/>
                  </a:cxn>
                  <a:cxn ang="0">
                    <a:pos x="0" y="30"/>
                  </a:cxn>
                  <a:cxn ang="0">
                    <a:pos x="0" y="36"/>
                  </a:cxn>
                  <a:cxn ang="0">
                    <a:pos x="37" y="6"/>
                  </a:cxn>
                </a:cxnLst>
                <a:rect l="0" t="0" r="r" b="b"/>
                <a:pathLst>
                  <a:path w="37" h="36">
                    <a:moveTo>
                      <a:pt x="37" y="6"/>
                    </a:moveTo>
                    <a:lnTo>
                      <a:pt x="37" y="0"/>
                    </a:lnTo>
                    <a:lnTo>
                      <a:pt x="0" y="30"/>
                    </a:lnTo>
                    <a:lnTo>
                      <a:pt x="0" y="36"/>
                    </a:lnTo>
                    <a:lnTo>
                      <a:pt x="37" y="6"/>
                    </a:lnTo>
                    <a:close/>
                  </a:path>
                </a:pathLst>
              </a:custGeom>
              <a:solidFill>
                <a:srgbClr val="000000"/>
              </a:solidFill>
              <a:ln w="9525">
                <a:noFill/>
                <a:round/>
                <a:headEnd/>
                <a:tailEnd/>
              </a:ln>
            </p:spPr>
            <p:txBody>
              <a:bodyPr/>
              <a:lstStyle/>
              <a:p>
                <a:endParaRPr lang="es-ES"/>
              </a:p>
            </p:txBody>
          </p:sp>
          <p:sp>
            <p:nvSpPr>
              <p:cNvPr id="107" name="Rectangle 1258"/>
              <p:cNvSpPr>
                <a:spLocks noChangeArrowheads="1"/>
              </p:cNvSpPr>
              <p:nvPr/>
            </p:nvSpPr>
            <p:spPr bwMode="auto">
              <a:xfrm>
                <a:off x="3815" y="2229"/>
                <a:ext cx="48" cy="6"/>
              </a:xfrm>
              <a:prstGeom prst="rect">
                <a:avLst/>
              </a:prstGeom>
              <a:solidFill>
                <a:srgbClr val="000000"/>
              </a:solidFill>
              <a:ln w="9525">
                <a:noFill/>
                <a:miter lim="800000"/>
                <a:headEnd/>
                <a:tailEnd/>
              </a:ln>
            </p:spPr>
            <p:txBody>
              <a:bodyPr/>
              <a:lstStyle/>
              <a:p>
                <a:endParaRPr lang="es-ES"/>
              </a:p>
            </p:txBody>
          </p:sp>
          <p:sp>
            <p:nvSpPr>
              <p:cNvPr id="108" name="Rectangle 1259"/>
              <p:cNvSpPr>
                <a:spLocks noChangeArrowheads="1"/>
              </p:cNvSpPr>
              <p:nvPr/>
            </p:nvSpPr>
            <p:spPr bwMode="auto">
              <a:xfrm>
                <a:off x="3749" y="2229"/>
                <a:ext cx="48" cy="6"/>
              </a:xfrm>
              <a:prstGeom prst="rect">
                <a:avLst/>
              </a:prstGeom>
              <a:solidFill>
                <a:srgbClr val="000000"/>
              </a:solidFill>
              <a:ln w="9525">
                <a:noFill/>
                <a:miter lim="800000"/>
                <a:headEnd/>
                <a:tailEnd/>
              </a:ln>
            </p:spPr>
            <p:txBody>
              <a:bodyPr/>
              <a:lstStyle/>
              <a:p>
                <a:endParaRPr lang="es-ES"/>
              </a:p>
            </p:txBody>
          </p:sp>
          <p:sp>
            <p:nvSpPr>
              <p:cNvPr id="109" name="Rectangle 1260"/>
              <p:cNvSpPr>
                <a:spLocks noChangeArrowheads="1"/>
              </p:cNvSpPr>
              <p:nvPr/>
            </p:nvSpPr>
            <p:spPr bwMode="auto">
              <a:xfrm>
                <a:off x="3683" y="2229"/>
                <a:ext cx="48" cy="6"/>
              </a:xfrm>
              <a:prstGeom prst="rect">
                <a:avLst/>
              </a:prstGeom>
              <a:solidFill>
                <a:srgbClr val="000000"/>
              </a:solidFill>
              <a:ln w="9525">
                <a:noFill/>
                <a:miter lim="800000"/>
                <a:headEnd/>
                <a:tailEnd/>
              </a:ln>
            </p:spPr>
            <p:txBody>
              <a:bodyPr/>
              <a:lstStyle/>
              <a:p>
                <a:endParaRPr lang="es-ES"/>
              </a:p>
            </p:txBody>
          </p:sp>
          <p:sp>
            <p:nvSpPr>
              <p:cNvPr id="110" name="Rectangle 1261"/>
              <p:cNvSpPr>
                <a:spLocks noChangeArrowheads="1"/>
              </p:cNvSpPr>
              <p:nvPr/>
            </p:nvSpPr>
            <p:spPr bwMode="auto">
              <a:xfrm>
                <a:off x="3617" y="2229"/>
                <a:ext cx="48" cy="6"/>
              </a:xfrm>
              <a:prstGeom prst="rect">
                <a:avLst/>
              </a:prstGeom>
              <a:solidFill>
                <a:srgbClr val="000000"/>
              </a:solidFill>
              <a:ln w="9525">
                <a:noFill/>
                <a:miter lim="800000"/>
                <a:headEnd/>
                <a:tailEnd/>
              </a:ln>
            </p:spPr>
            <p:txBody>
              <a:bodyPr/>
              <a:lstStyle/>
              <a:p>
                <a:endParaRPr lang="es-ES"/>
              </a:p>
            </p:txBody>
          </p:sp>
          <p:sp>
            <p:nvSpPr>
              <p:cNvPr id="111" name="Rectangle 1262"/>
              <p:cNvSpPr>
                <a:spLocks noChangeArrowheads="1"/>
              </p:cNvSpPr>
              <p:nvPr/>
            </p:nvSpPr>
            <p:spPr bwMode="auto">
              <a:xfrm>
                <a:off x="3551" y="2229"/>
                <a:ext cx="48" cy="6"/>
              </a:xfrm>
              <a:prstGeom prst="rect">
                <a:avLst/>
              </a:prstGeom>
              <a:solidFill>
                <a:srgbClr val="000000"/>
              </a:solidFill>
              <a:ln w="9525">
                <a:noFill/>
                <a:miter lim="800000"/>
                <a:headEnd/>
                <a:tailEnd/>
              </a:ln>
            </p:spPr>
            <p:txBody>
              <a:bodyPr/>
              <a:lstStyle/>
              <a:p>
                <a:endParaRPr lang="es-ES"/>
              </a:p>
            </p:txBody>
          </p:sp>
          <p:sp>
            <p:nvSpPr>
              <p:cNvPr id="112" name="Rectangle 1263"/>
              <p:cNvSpPr>
                <a:spLocks noChangeArrowheads="1"/>
              </p:cNvSpPr>
              <p:nvPr/>
            </p:nvSpPr>
            <p:spPr bwMode="auto">
              <a:xfrm>
                <a:off x="3484" y="2229"/>
                <a:ext cx="49" cy="6"/>
              </a:xfrm>
              <a:prstGeom prst="rect">
                <a:avLst/>
              </a:prstGeom>
              <a:solidFill>
                <a:srgbClr val="000000"/>
              </a:solidFill>
              <a:ln w="9525">
                <a:noFill/>
                <a:miter lim="800000"/>
                <a:headEnd/>
                <a:tailEnd/>
              </a:ln>
            </p:spPr>
            <p:txBody>
              <a:bodyPr/>
              <a:lstStyle/>
              <a:p>
                <a:endParaRPr lang="es-ES"/>
              </a:p>
            </p:txBody>
          </p:sp>
          <p:sp>
            <p:nvSpPr>
              <p:cNvPr id="113" name="Rectangle 1264"/>
              <p:cNvSpPr>
                <a:spLocks noChangeArrowheads="1"/>
              </p:cNvSpPr>
              <p:nvPr/>
            </p:nvSpPr>
            <p:spPr bwMode="auto">
              <a:xfrm>
                <a:off x="3418" y="2229"/>
                <a:ext cx="48" cy="6"/>
              </a:xfrm>
              <a:prstGeom prst="rect">
                <a:avLst/>
              </a:prstGeom>
              <a:solidFill>
                <a:srgbClr val="000000"/>
              </a:solidFill>
              <a:ln w="9525">
                <a:noFill/>
                <a:miter lim="800000"/>
                <a:headEnd/>
                <a:tailEnd/>
              </a:ln>
            </p:spPr>
            <p:txBody>
              <a:bodyPr/>
              <a:lstStyle/>
              <a:p>
                <a:endParaRPr lang="es-ES"/>
              </a:p>
            </p:txBody>
          </p:sp>
          <p:sp>
            <p:nvSpPr>
              <p:cNvPr id="114" name="Rectangle 1265"/>
              <p:cNvSpPr>
                <a:spLocks noChangeArrowheads="1"/>
              </p:cNvSpPr>
              <p:nvPr/>
            </p:nvSpPr>
            <p:spPr bwMode="auto">
              <a:xfrm>
                <a:off x="3352" y="2229"/>
                <a:ext cx="48" cy="6"/>
              </a:xfrm>
              <a:prstGeom prst="rect">
                <a:avLst/>
              </a:prstGeom>
              <a:solidFill>
                <a:srgbClr val="000000"/>
              </a:solidFill>
              <a:ln w="9525">
                <a:noFill/>
                <a:miter lim="800000"/>
                <a:headEnd/>
                <a:tailEnd/>
              </a:ln>
            </p:spPr>
            <p:txBody>
              <a:bodyPr/>
              <a:lstStyle/>
              <a:p>
                <a:endParaRPr lang="es-ES"/>
              </a:p>
            </p:txBody>
          </p:sp>
          <p:sp>
            <p:nvSpPr>
              <p:cNvPr id="115" name="Rectangle 1266"/>
              <p:cNvSpPr>
                <a:spLocks noChangeArrowheads="1"/>
              </p:cNvSpPr>
              <p:nvPr/>
            </p:nvSpPr>
            <p:spPr bwMode="auto">
              <a:xfrm>
                <a:off x="3286" y="2229"/>
                <a:ext cx="48" cy="6"/>
              </a:xfrm>
              <a:prstGeom prst="rect">
                <a:avLst/>
              </a:prstGeom>
              <a:solidFill>
                <a:srgbClr val="000000"/>
              </a:solidFill>
              <a:ln w="9525">
                <a:noFill/>
                <a:miter lim="800000"/>
                <a:headEnd/>
                <a:tailEnd/>
              </a:ln>
            </p:spPr>
            <p:txBody>
              <a:bodyPr/>
              <a:lstStyle/>
              <a:p>
                <a:endParaRPr lang="es-ES"/>
              </a:p>
            </p:txBody>
          </p:sp>
          <p:sp>
            <p:nvSpPr>
              <p:cNvPr id="116" name="Rectangle 1267"/>
              <p:cNvSpPr>
                <a:spLocks noChangeArrowheads="1"/>
              </p:cNvSpPr>
              <p:nvPr/>
            </p:nvSpPr>
            <p:spPr bwMode="auto">
              <a:xfrm>
                <a:off x="3220" y="2229"/>
                <a:ext cx="48" cy="6"/>
              </a:xfrm>
              <a:prstGeom prst="rect">
                <a:avLst/>
              </a:prstGeom>
              <a:solidFill>
                <a:srgbClr val="000000"/>
              </a:solidFill>
              <a:ln w="9525">
                <a:noFill/>
                <a:miter lim="800000"/>
                <a:headEnd/>
                <a:tailEnd/>
              </a:ln>
            </p:spPr>
            <p:txBody>
              <a:bodyPr/>
              <a:lstStyle/>
              <a:p>
                <a:endParaRPr lang="es-ES"/>
              </a:p>
            </p:txBody>
          </p:sp>
          <p:sp>
            <p:nvSpPr>
              <p:cNvPr id="117" name="Rectangle 1268"/>
              <p:cNvSpPr>
                <a:spLocks noChangeArrowheads="1"/>
              </p:cNvSpPr>
              <p:nvPr/>
            </p:nvSpPr>
            <p:spPr bwMode="auto">
              <a:xfrm>
                <a:off x="3154" y="2229"/>
                <a:ext cx="48" cy="6"/>
              </a:xfrm>
              <a:prstGeom prst="rect">
                <a:avLst/>
              </a:prstGeom>
              <a:solidFill>
                <a:srgbClr val="000000"/>
              </a:solidFill>
              <a:ln w="9525">
                <a:noFill/>
                <a:miter lim="800000"/>
                <a:headEnd/>
                <a:tailEnd/>
              </a:ln>
            </p:spPr>
            <p:txBody>
              <a:bodyPr/>
              <a:lstStyle/>
              <a:p>
                <a:endParaRPr lang="es-ES"/>
              </a:p>
            </p:txBody>
          </p:sp>
          <p:sp>
            <p:nvSpPr>
              <p:cNvPr id="118" name="Rectangle 1269"/>
              <p:cNvSpPr>
                <a:spLocks noChangeArrowheads="1"/>
              </p:cNvSpPr>
              <p:nvPr/>
            </p:nvSpPr>
            <p:spPr bwMode="auto">
              <a:xfrm>
                <a:off x="3087" y="2229"/>
                <a:ext cx="49" cy="6"/>
              </a:xfrm>
              <a:prstGeom prst="rect">
                <a:avLst/>
              </a:prstGeom>
              <a:solidFill>
                <a:srgbClr val="000000"/>
              </a:solidFill>
              <a:ln w="9525">
                <a:noFill/>
                <a:miter lim="800000"/>
                <a:headEnd/>
                <a:tailEnd/>
              </a:ln>
            </p:spPr>
            <p:txBody>
              <a:bodyPr/>
              <a:lstStyle/>
              <a:p>
                <a:endParaRPr lang="es-ES"/>
              </a:p>
            </p:txBody>
          </p:sp>
          <p:sp>
            <p:nvSpPr>
              <p:cNvPr id="119" name="Rectangle 1270"/>
              <p:cNvSpPr>
                <a:spLocks noChangeArrowheads="1"/>
              </p:cNvSpPr>
              <p:nvPr/>
            </p:nvSpPr>
            <p:spPr bwMode="auto">
              <a:xfrm>
                <a:off x="3021" y="2229"/>
                <a:ext cx="48" cy="6"/>
              </a:xfrm>
              <a:prstGeom prst="rect">
                <a:avLst/>
              </a:prstGeom>
              <a:solidFill>
                <a:srgbClr val="000000"/>
              </a:solidFill>
              <a:ln w="9525">
                <a:noFill/>
                <a:miter lim="800000"/>
                <a:headEnd/>
                <a:tailEnd/>
              </a:ln>
            </p:spPr>
            <p:txBody>
              <a:bodyPr/>
              <a:lstStyle/>
              <a:p>
                <a:endParaRPr lang="es-ES"/>
              </a:p>
            </p:txBody>
          </p:sp>
          <p:sp>
            <p:nvSpPr>
              <p:cNvPr id="120" name="Rectangle 1271"/>
              <p:cNvSpPr>
                <a:spLocks noChangeArrowheads="1"/>
              </p:cNvSpPr>
              <p:nvPr/>
            </p:nvSpPr>
            <p:spPr bwMode="auto">
              <a:xfrm>
                <a:off x="2955" y="2229"/>
                <a:ext cx="48" cy="6"/>
              </a:xfrm>
              <a:prstGeom prst="rect">
                <a:avLst/>
              </a:prstGeom>
              <a:solidFill>
                <a:srgbClr val="000000"/>
              </a:solidFill>
              <a:ln w="9525">
                <a:noFill/>
                <a:miter lim="800000"/>
                <a:headEnd/>
                <a:tailEnd/>
              </a:ln>
            </p:spPr>
            <p:txBody>
              <a:bodyPr/>
              <a:lstStyle/>
              <a:p>
                <a:endParaRPr lang="es-ES"/>
              </a:p>
            </p:txBody>
          </p:sp>
          <p:sp>
            <p:nvSpPr>
              <p:cNvPr id="121" name="Rectangle 1272"/>
              <p:cNvSpPr>
                <a:spLocks noChangeArrowheads="1"/>
              </p:cNvSpPr>
              <p:nvPr/>
            </p:nvSpPr>
            <p:spPr bwMode="auto">
              <a:xfrm>
                <a:off x="2889" y="2229"/>
                <a:ext cx="48" cy="6"/>
              </a:xfrm>
              <a:prstGeom prst="rect">
                <a:avLst/>
              </a:prstGeom>
              <a:solidFill>
                <a:srgbClr val="000000"/>
              </a:solidFill>
              <a:ln w="9525">
                <a:noFill/>
                <a:miter lim="800000"/>
                <a:headEnd/>
                <a:tailEnd/>
              </a:ln>
            </p:spPr>
            <p:txBody>
              <a:bodyPr/>
              <a:lstStyle/>
              <a:p>
                <a:endParaRPr lang="es-ES"/>
              </a:p>
            </p:txBody>
          </p:sp>
          <p:sp>
            <p:nvSpPr>
              <p:cNvPr id="122" name="Rectangle 1273"/>
              <p:cNvSpPr>
                <a:spLocks noChangeArrowheads="1"/>
              </p:cNvSpPr>
              <p:nvPr/>
            </p:nvSpPr>
            <p:spPr bwMode="auto">
              <a:xfrm>
                <a:off x="2823" y="2229"/>
                <a:ext cx="48" cy="6"/>
              </a:xfrm>
              <a:prstGeom prst="rect">
                <a:avLst/>
              </a:prstGeom>
              <a:solidFill>
                <a:srgbClr val="000000"/>
              </a:solidFill>
              <a:ln w="9525">
                <a:noFill/>
                <a:miter lim="800000"/>
                <a:headEnd/>
                <a:tailEnd/>
              </a:ln>
            </p:spPr>
            <p:txBody>
              <a:bodyPr/>
              <a:lstStyle/>
              <a:p>
                <a:endParaRPr lang="es-ES"/>
              </a:p>
            </p:txBody>
          </p:sp>
          <p:sp>
            <p:nvSpPr>
              <p:cNvPr id="123" name="Rectangle 1274"/>
              <p:cNvSpPr>
                <a:spLocks noChangeArrowheads="1"/>
              </p:cNvSpPr>
              <p:nvPr/>
            </p:nvSpPr>
            <p:spPr bwMode="auto">
              <a:xfrm>
                <a:off x="2757" y="2229"/>
                <a:ext cx="48" cy="6"/>
              </a:xfrm>
              <a:prstGeom prst="rect">
                <a:avLst/>
              </a:prstGeom>
              <a:solidFill>
                <a:srgbClr val="000000"/>
              </a:solidFill>
              <a:ln w="9525">
                <a:noFill/>
                <a:miter lim="800000"/>
                <a:headEnd/>
                <a:tailEnd/>
              </a:ln>
            </p:spPr>
            <p:txBody>
              <a:bodyPr/>
              <a:lstStyle/>
              <a:p>
                <a:endParaRPr lang="es-ES"/>
              </a:p>
            </p:txBody>
          </p:sp>
          <p:sp>
            <p:nvSpPr>
              <p:cNvPr id="124" name="Rectangle 1275"/>
              <p:cNvSpPr>
                <a:spLocks noChangeArrowheads="1"/>
              </p:cNvSpPr>
              <p:nvPr/>
            </p:nvSpPr>
            <p:spPr bwMode="auto">
              <a:xfrm>
                <a:off x="2690" y="2229"/>
                <a:ext cx="49" cy="6"/>
              </a:xfrm>
              <a:prstGeom prst="rect">
                <a:avLst/>
              </a:prstGeom>
              <a:solidFill>
                <a:srgbClr val="000000"/>
              </a:solidFill>
              <a:ln w="9525">
                <a:noFill/>
                <a:miter lim="800000"/>
                <a:headEnd/>
                <a:tailEnd/>
              </a:ln>
            </p:spPr>
            <p:txBody>
              <a:bodyPr/>
              <a:lstStyle/>
              <a:p>
                <a:endParaRPr lang="es-ES"/>
              </a:p>
            </p:txBody>
          </p:sp>
          <p:sp>
            <p:nvSpPr>
              <p:cNvPr id="125" name="Rectangle 1276"/>
              <p:cNvSpPr>
                <a:spLocks noChangeArrowheads="1"/>
              </p:cNvSpPr>
              <p:nvPr/>
            </p:nvSpPr>
            <p:spPr bwMode="auto">
              <a:xfrm>
                <a:off x="2624" y="2229"/>
                <a:ext cx="48" cy="6"/>
              </a:xfrm>
              <a:prstGeom prst="rect">
                <a:avLst/>
              </a:prstGeom>
              <a:solidFill>
                <a:srgbClr val="000000"/>
              </a:solidFill>
              <a:ln w="9525">
                <a:noFill/>
                <a:miter lim="800000"/>
                <a:headEnd/>
                <a:tailEnd/>
              </a:ln>
            </p:spPr>
            <p:txBody>
              <a:bodyPr/>
              <a:lstStyle/>
              <a:p>
                <a:endParaRPr lang="es-ES"/>
              </a:p>
            </p:txBody>
          </p:sp>
          <p:sp>
            <p:nvSpPr>
              <p:cNvPr id="126" name="Rectangle 1277"/>
              <p:cNvSpPr>
                <a:spLocks noChangeArrowheads="1"/>
              </p:cNvSpPr>
              <p:nvPr/>
            </p:nvSpPr>
            <p:spPr bwMode="auto">
              <a:xfrm>
                <a:off x="2558" y="2229"/>
                <a:ext cx="48" cy="6"/>
              </a:xfrm>
              <a:prstGeom prst="rect">
                <a:avLst/>
              </a:prstGeom>
              <a:solidFill>
                <a:srgbClr val="000000"/>
              </a:solidFill>
              <a:ln w="9525">
                <a:noFill/>
                <a:miter lim="800000"/>
                <a:headEnd/>
                <a:tailEnd/>
              </a:ln>
            </p:spPr>
            <p:txBody>
              <a:bodyPr/>
              <a:lstStyle/>
              <a:p>
                <a:endParaRPr lang="es-ES"/>
              </a:p>
            </p:txBody>
          </p:sp>
          <p:sp>
            <p:nvSpPr>
              <p:cNvPr id="127" name="Rectangle 1278"/>
              <p:cNvSpPr>
                <a:spLocks noChangeArrowheads="1"/>
              </p:cNvSpPr>
              <p:nvPr/>
            </p:nvSpPr>
            <p:spPr bwMode="auto">
              <a:xfrm>
                <a:off x="2492" y="2229"/>
                <a:ext cx="48" cy="6"/>
              </a:xfrm>
              <a:prstGeom prst="rect">
                <a:avLst/>
              </a:prstGeom>
              <a:solidFill>
                <a:srgbClr val="000000"/>
              </a:solidFill>
              <a:ln w="9525">
                <a:noFill/>
                <a:miter lim="800000"/>
                <a:headEnd/>
                <a:tailEnd/>
              </a:ln>
            </p:spPr>
            <p:txBody>
              <a:bodyPr/>
              <a:lstStyle/>
              <a:p>
                <a:endParaRPr lang="es-ES"/>
              </a:p>
            </p:txBody>
          </p:sp>
          <p:sp>
            <p:nvSpPr>
              <p:cNvPr id="128" name="Freeform 1279"/>
              <p:cNvSpPr>
                <a:spLocks/>
              </p:cNvSpPr>
              <p:nvPr/>
            </p:nvSpPr>
            <p:spPr bwMode="auto">
              <a:xfrm>
                <a:off x="2432" y="2223"/>
                <a:ext cx="42" cy="12"/>
              </a:xfrm>
              <a:custGeom>
                <a:avLst/>
                <a:gdLst/>
                <a:ahLst/>
                <a:cxnLst>
                  <a:cxn ang="0">
                    <a:pos x="42" y="12"/>
                  </a:cxn>
                  <a:cxn ang="0">
                    <a:pos x="42" y="6"/>
                  </a:cxn>
                  <a:cxn ang="0">
                    <a:pos x="0" y="6"/>
                  </a:cxn>
                  <a:cxn ang="0">
                    <a:pos x="0" y="6"/>
                  </a:cxn>
                  <a:cxn ang="0">
                    <a:pos x="6" y="6"/>
                  </a:cxn>
                  <a:cxn ang="0">
                    <a:pos x="6" y="0"/>
                  </a:cxn>
                  <a:cxn ang="0">
                    <a:pos x="0" y="0"/>
                  </a:cxn>
                  <a:cxn ang="0">
                    <a:pos x="0" y="6"/>
                  </a:cxn>
                  <a:cxn ang="0">
                    <a:pos x="0" y="12"/>
                  </a:cxn>
                  <a:cxn ang="0">
                    <a:pos x="0" y="12"/>
                  </a:cxn>
                  <a:cxn ang="0">
                    <a:pos x="42" y="12"/>
                  </a:cxn>
                </a:cxnLst>
                <a:rect l="0" t="0" r="r" b="b"/>
                <a:pathLst>
                  <a:path w="42" h="12">
                    <a:moveTo>
                      <a:pt x="42" y="12"/>
                    </a:moveTo>
                    <a:lnTo>
                      <a:pt x="42" y="6"/>
                    </a:lnTo>
                    <a:lnTo>
                      <a:pt x="0" y="6"/>
                    </a:lnTo>
                    <a:lnTo>
                      <a:pt x="0" y="6"/>
                    </a:lnTo>
                    <a:lnTo>
                      <a:pt x="6" y="6"/>
                    </a:lnTo>
                    <a:lnTo>
                      <a:pt x="6" y="0"/>
                    </a:lnTo>
                    <a:lnTo>
                      <a:pt x="0" y="0"/>
                    </a:lnTo>
                    <a:lnTo>
                      <a:pt x="0" y="6"/>
                    </a:lnTo>
                    <a:lnTo>
                      <a:pt x="0" y="12"/>
                    </a:lnTo>
                    <a:lnTo>
                      <a:pt x="0" y="12"/>
                    </a:lnTo>
                    <a:lnTo>
                      <a:pt x="42" y="12"/>
                    </a:lnTo>
                    <a:close/>
                  </a:path>
                </a:pathLst>
              </a:custGeom>
              <a:solidFill>
                <a:srgbClr val="000000"/>
              </a:solidFill>
              <a:ln w="9525">
                <a:noFill/>
                <a:round/>
                <a:headEnd/>
                <a:tailEnd/>
              </a:ln>
            </p:spPr>
            <p:txBody>
              <a:bodyPr/>
              <a:lstStyle/>
              <a:p>
                <a:endParaRPr lang="es-ES"/>
              </a:p>
            </p:txBody>
          </p:sp>
          <p:sp>
            <p:nvSpPr>
              <p:cNvPr id="129" name="Rectangle 1280"/>
              <p:cNvSpPr>
                <a:spLocks noChangeArrowheads="1"/>
              </p:cNvSpPr>
              <p:nvPr/>
            </p:nvSpPr>
            <p:spPr bwMode="auto">
              <a:xfrm>
                <a:off x="2432" y="2157"/>
                <a:ext cx="6" cy="48"/>
              </a:xfrm>
              <a:prstGeom prst="rect">
                <a:avLst/>
              </a:prstGeom>
              <a:solidFill>
                <a:srgbClr val="000000"/>
              </a:solidFill>
              <a:ln w="9525">
                <a:noFill/>
                <a:miter lim="800000"/>
                <a:headEnd/>
                <a:tailEnd/>
              </a:ln>
            </p:spPr>
            <p:txBody>
              <a:bodyPr/>
              <a:lstStyle/>
              <a:p>
                <a:endParaRPr lang="es-ES"/>
              </a:p>
            </p:txBody>
          </p:sp>
          <p:sp>
            <p:nvSpPr>
              <p:cNvPr id="130" name="Rectangle 1281"/>
              <p:cNvSpPr>
                <a:spLocks noChangeArrowheads="1"/>
              </p:cNvSpPr>
              <p:nvPr/>
            </p:nvSpPr>
            <p:spPr bwMode="auto">
              <a:xfrm>
                <a:off x="2432" y="2090"/>
                <a:ext cx="6" cy="49"/>
              </a:xfrm>
              <a:prstGeom prst="rect">
                <a:avLst/>
              </a:prstGeom>
              <a:solidFill>
                <a:srgbClr val="000000"/>
              </a:solidFill>
              <a:ln w="9525">
                <a:noFill/>
                <a:miter lim="800000"/>
                <a:headEnd/>
                <a:tailEnd/>
              </a:ln>
            </p:spPr>
            <p:txBody>
              <a:bodyPr/>
              <a:lstStyle/>
              <a:p>
                <a:endParaRPr lang="es-ES"/>
              </a:p>
            </p:txBody>
          </p:sp>
          <p:sp>
            <p:nvSpPr>
              <p:cNvPr id="131" name="Rectangle 1282"/>
              <p:cNvSpPr>
                <a:spLocks noChangeArrowheads="1"/>
              </p:cNvSpPr>
              <p:nvPr/>
            </p:nvSpPr>
            <p:spPr bwMode="auto">
              <a:xfrm>
                <a:off x="2432" y="2024"/>
                <a:ext cx="6" cy="48"/>
              </a:xfrm>
              <a:prstGeom prst="rect">
                <a:avLst/>
              </a:prstGeom>
              <a:solidFill>
                <a:srgbClr val="000000"/>
              </a:solidFill>
              <a:ln w="9525">
                <a:noFill/>
                <a:miter lim="800000"/>
                <a:headEnd/>
                <a:tailEnd/>
              </a:ln>
            </p:spPr>
            <p:txBody>
              <a:bodyPr/>
              <a:lstStyle/>
              <a:p>
                <a:endParaRPr lang="es-ES"/>
              </a:p>
            </p:txBody>
          </p:sp>
          <p:sp>
            <p:nvSpPr>
              <p:cNvPr id="132" name="Rectangle 1283"/>
              <p:cNvSpPr>
                <a:spLocks noChangeArrowheads="1"/>
              </p:cNvSpPr>
              <p:nvPr/>
            </p:nvSpPr>
            <p:spPr bwMode="auto">
              <a:xfrm>
                <a:off x="2432" y="1958"/>
                <a:ext cx="6" cy="48"/>
              </a:xfrm>
              <a:prstGeom prst="rect">
                <a:avLst/>
              </a:prstGeom>
              <a:solidFill>
                <a:srgbClr val="000000"/>
              </a:solidFill>
              <a:ln w="9525">
                <a:noFill/>
                <a:miter lim="800000"/>
                <a:headEnd/>
                <a:tailEnd/>
              </a:ln>
            </p:spPr>
            <p:txBody>
              <a:bodyPr/>
              <a:lstStyle/>
              <a:p>
                <a:endParaRPr lang="es-ES"/>
              </a:p>
            </p:txBody>
          </p:sp>
          <p:sp>
            <p:nvSpPr>
              <p:cNvPr id="133" name="Rectangle 1284"/>
              <p:cNvSpPr>
                <a:spLocks noChangeArrowheads="1"/>
              </p:cNvSpPr>
              <p:nvPr/>
            </p:nvSpPr>
            <p:spPr bwMode="auto">
              <a:xfrm>
                <a:off x="2432" y="1892"/>
                <a:ext cx="6" cy="48"/>
              </a:xfrm>
              <a:prstGeom prst="rect">
                <a:avLst/>
              </a:prstGeom>
              <a:solidFill>
                <a:srgbClr val="000000"/>
              </a:solidFill>
              <a:ln w="9525">
                <a:noFill/>
                <a:miter lim="800000"/>
                <a:headEnd/>
                <a:tailEnd/>
              </a:ln>
            </p:spPr>
            <p:txBody>
              <a:bodyPr/>
              <a:lstStyle/>
              <a:p>
                <a:endParaRPr lang="es-ES"/>
              </a:p>
            </p:txBody>
          </p:sp>
          <p:sp>
            <p:nvSpPr>
              <p:cNvPr id="134" name="Rectangle 1285"/>
              <p:cNvSpPr>
                <a:spLocks noChangeArrowheads="1"/>
              </p:cNvSpPr>
              <p:nvPr/>
            </p:nvSpPr>
            <p:spPr bwMode="auto">
              <a:xfrm>
                <a:off x="2432" y="1826"/>
                <a:ext cx="6" cy="48"/>
              </a:xfrm>
              <a:prstGeom prst="rect">
                <a:avLst/>
              </a:prstGeom>
              <a:solidFill>
                <a:srgbClr val="000000"/>
              </a:solidFill>
              <a:ln w="9525">
                <a:noFill/>
                <a:miter lim="800000"/>
                <a:headEnd/>
                <a:tailEnd/>
              </a:ln>
            </p:spPr>
            <p:txBody>
              <a:bodyPr/>
              <a:lstStyle/>
              <a:p>
                <a:endParaRPr lang="es-ES"/>
              </a:p>
            </p:txBody>
          </p:sp>
          <p:sp>
            <p:nvSpPr>
              <p:cNvPr id="135" name="Rectangle 1286"/>
              <p:cNvSpPr>
                <a:spLocks noChangeArrowheads="1"/>
              </p:cNvSpPr>
              <p:nvPr/>
            </p:nvSpPr>
            <p:spPr bwMode="auto">
              <a:xfrm>
                <a:off x="2432" y="1760"/>
                <a:ext cx="6" cy="48"/>
              </a:xfrm>
              <a:prstGeom prst="rect">
                <a:avLst/>
              </a:prstGeom>
              <a:solidFill>
                <a:srgbClr val="000000"/>
              </a:solidFill>
              <a:ln w="9525">
                <a:noFill/>
                <a:miter lim="800000"/>
                <a:headEnd/>
                <a:tailEnd/>
              </a:ln>
            </p:spPr>
            <p:txBody>
              <a:bodyPr/>
              <a:lstStyle/>
              <a:p>
                <a:endParaRPr lang="es-ES"/>
              </a:p>
            </p:txBody>
          </p:sp>
          <p:sp>
            <p:nvSpPr>
              <p:cNvPr id="136" name="Rectangle 1287"/>
              <p:cNvSpPr>
                <a:spLocks noChangeArrowheads="1"/>
              </p:cNvSpPr>
              <p:nvPr/>
            </p:nvSpPr>
            <p:spPr bwMode="auto">
              <a:xfrm>
                <a:off x="2432" y="1694"/>
                <a:ext cx="6" cy="48"/>
              </a:xfrm>
              <a:prstGeom prst="rect">
                <a:avLst/>
              </a:prstGeom>
              <a:solidFill>
                <a:srgbClr val="000000"/>
              </a:solidFill>
              <a:ln w="9525">
                <a:noFill/>
                <a:miter lim="800000"/>
                <a:headEnd/>
                <a:tailEnd/>
              </a:ln>
            </p:spPr>
            <p:txBody>
              <a:bodyPr/>
              <a:lstStyle/>
              <a:p>
                <a:endParaRPr lang="es-ES"/>
              </a:p>
            </p:txBody>
          </p:sp>
          <p:sp>
            <p:nvSpPr>
              <p:cNvPr id="137" name="Rectangle 1288"/>
              <p:cNvSpPr>
                <a:spLocks noChangeArrowheads="1"/>
              </p:cNvSpPr>
              <p:nvPr/>
            </p:nvSpPr>
            <p:spPr bwMode="auto">
              <a:xfrm>
                <a:off x="2432" y="1627"/>
                <a:ext cx="6" cy="49"/>
              </a:xfrm>
              <a:prstGeom prst="rect">
                <a:avLst/>
              </a:prstGeom>
              <a:solidFill>
                <a:srgbClr val="000000"/>
              </a:solidFill>
              <a:ln w="9525">
                <a:noFill/>
                <a:miter lim="800000"/>
                <a:headEnd/>
                <a:tailEnd/>
              </a:ln>
            </p:spPr>
            <p:txBody>
              <a:bodyPr/>
              <a:lstStyle/>
              <a:p>
                <a:endParaRPr lang="es-ES"/>
              </a:p>
            </p:txBody>
          </p:sp>
          <p:sp>
            <p:nvSpPr>
              <p:cNvPr id="138" name="Rectangle 1289"/>
              <p:cNvSpPr>
                <a:spLocks noChangeArrowheads="1"/>
              </p:cNvSpPr>
              <p:nvPr/>
            </p:nvSpPr>
            <p:spPr bwMode="auto">
              <a:xfrm>
                <a:off x="2432" y="1561"/>
                <a:ext cx="6" cy="48"/>
              </a:xfrm>
              <a:prstGeom prst="rect">
                <a:avLst/>
              </a:prstGeom>
              <a:solidFill>
                <a:srgbClr val="000000"/>
              </a:solidFill>
              <a:ln w="9525">
                <a:noFill/>
                <a:miter lim="800000"/>
                <a:headEnd/>
                <a:tailEnd/>
              </a:ln>
            </p:spPr>
            <p:txBody>
              <a:bodyPr/>
              <a:lstStyle/>
              <a:p>
                <a:endParaRPr lang="es-ES"/>
              </a:p>
            </p:txBody>
          </p:sp>
          <p:sp>
            <p:nvSpPr>
              <p:cNvPr id="139" name="Rectangle 1290"/>
              <p:cNvSpPr>
                <a:spLocks noChangeArrowheads="1"/>
              </p:cNvSpPr>
              <p:nvPr/>
            </p:nvSpPr>
            <p:spPr bwMode="auto">
              <a:xfrm>
                <a:off x="2432" y="1495"/>
                <a:ext cx="6" cy="48"/>
              </a:xfrm>
              <a:prstGeom prst="rect">
                <a:avLst/>
              </a:prstGeom>
              <a:solidFill>
                <a:srgbClr val="000000"/>
              </a:solidFill>
              <a:ln w="9525">
                <a:noFill/>
                <a:miter lim="800000"/>
                <a:headEnd/>
                <a:tailEnd/>
              </a:ln>
            </p:spPr>
            <p:txBody>
              <a:bodyPr/>
              <a:lstStyle/>
              <a:p>
                <a:endParaRPr lang="es-ES"/>
              </a:p>
            </p:txBody>
          </p:sp>
          <p:sp>
            <p:nvSpPr>
              <p:cNvPr id="140" name="Rectangle 1291"/>
              <p:cNvSpPr>
                <a:spLocks noChangeArrowheads="1"/>
              </p:cNvSpPr>
              <p:nvPr/>
            </p:nvSpPr>
            <p:spPr bwMode="auto">
              <a:xfrm>
                <a:off x="2432" y="1429"/>
                <a:ext cx="6" cy="48"/>
              </a:xfrm>
              <a:prstGeom prst="rect">
                <a:avLst/>
              </a:prstGeom>
              <a:solidFill>
                <a:srgbClr val="000000"/>
              </a:solidFill>
              <a:ln w="9525">
                <a:noFill/>
                <a:miter lim="800000"/>
                <a:headEnd/>
                <a:tailEnd/>
              </a:ln>
            </p:spPr>
            <p:txBody>
              <a:bodyPr/>
              <a:lstStyle/>
              <a:p>
                <a:endParaRPr lang="es-ES"/>
              </a:p>
            </p:txBody>
          </p:sp>
          <p:sp>
            <p:nvSpPr>
              <p:cNvPr id="141" name="Rectangle 1292"/>
              <p:cNvSpPr>
                <a:spLocks noChangeArrowheads="1"/>
              </p:cNvSpPr>
              <p:nvPr/>
            </p:nvSpPr>
            <p:spPr bwMode="auto">
              <a:xfrm>
                <a:off x="2702" y="1146"/>
                <a:ext cx="6" cy="49"/>
              </a:xfrm>
              <a:prstGeom prst="rect">
                <a:avLst/>
              </a:prstGeom>
              <a:solidFill>
                <a:srgbClr val="000000"/>
              </a:solidFill>
              <a:ln w="9525">
                <a:noFill/>
                <a:miter lim="800000"/>
                <a:headEnd/>
                <a:tailEnd/>
              </a:ln>
            </p:spPr>
            <p:txBody>
              <a:bodyPr/>
              <a:lstStyle/>
              <a:p>
                <a:endParaRPr lang="es-ES"/>
              </a:p>
            </p:txBody>
          </p:sp>
          <p:sp>
            <p:nvSpPr>
              <p:cNvPr id="142" name="Rectangle 1293"/>
              <p:cNvSpPr>
                <a:spLocks noChangeArrowheads="1"/>
              </p:cNvSpPr>
              <p:nvPr/>
            </p:nvSpPr>
            <p:spPr bwMode="auto">
              <a:xfrm>
                <a:off x="2702" y="1213"/>
                <a:ext cx="6" cy="48"/>
              </a:xfrm>
              <a:prstGeom prst="rect">
                <a:avLst/>
              </a:prstGeom>
              <a:solidFill>
                <a:srgbClr val="000000"/>
              </a:solidFill>
              <a:ln w="9525">
                <a:noFill/>
                <a:miter lim="800000"/>
                <a:headEnd/>
                <a:tailEnd/>
              </a:ln>
            </p:spPr>
            <p:txBody>
              <a:bodyPr/>
              <a:lstStyle/>
              <a:p>
                <a:endParaRPr lang="es-ES"/>
              </a:p>
            </p:txBody>
          </p:sp>
          <p:sp>
            <p:nvSpPr>
              <p:cNvPr id="143" name="Rectangle 1294"/>
              <p:cNvSpPr>
                <a:spLocks noChangeArrowheads="1"/>
              </p:cNvSpPr>
              <p:nvPr/>
            </p:nvSpPr>
            <p:spPr bwMode="auto">
              <a:xfrm>
                <a:off x="2702" y="1279"/>
                <a:ext cx="6" cy="48"/>
              </a:xfrm>
              <a:prstGeom prst="rect">
                <a:avLst/>
              </a:prstGeom>
              <a:solidFill>
                <a:srgbClr val="000000"/>
              </a:solidFill>
              <a:ln w="9525">
                <a:noFill/>
                <a:miter lim="800000"/>
                <a:headEnd/>
                <a:tailEnd/>
              </a:ln>
            </p:spPr>
            <p:txBody>
              <a:bodyPr/>
              <a:lstStyle/>
              <a:p>
                <a:endParaRPr lang="es-ES"/>
              </a:p>
            </p:txBody>
          </p:sp>
          <p:sp>
            <p:nvSpPr>
              <p:cNvPr id="144" name="Rectangle 1295"/>
              <p:cNvSpPr>
                <a:spLocks noChangeArrowheads="1"/>
              </p:cNvSpPr>
              <p:nvPr/>
            </p:nvSpPr>
            <p:spPr bwMode="auto">
              <a:xfrm>
                <a:off x="2702" y="1345"/>
                <a:ext cx="6" cy="48"/>
              </a:xfrm>
              <a:prstGeom prst="rect">
                <a:avLst/>
              </a:prstGeom>
              <a:solidFill>
                <a:srgbClr val="000000"/>
              </a:solidFill>
              <a:ln w="9525">
                <a:noFill/>
                <a:miter lim="800000"/>
                <a:headEnd/>
                <a:tailEnd/>
              </a:ln>
            </p:spPr>
            <p:txBody>
              <a:bodyPr/>
              <a:lstStyle/>
              <a:p>
                <a:endParaRPr lang="es-ES"/>
              </a:p>
            </p:txBody>
          </p:sp>
          <p:sp>
            <p:nvSpPr>
              <p:cNvPr id="145" name="Rectangle 1296"/>
              <p:cNvSpPr>
                <a:spLocks noChangeArrowheads="1"/>
              </p:cNvSpPr>
              <p:nvPr/>
            </p:nvSpPr>
            <p:spPr bwMode="auto">
              <a:xfrm>
                <a:off x="2702" y="1411"/>
                <a:ext cx="6" cy="48"/>
              </a:xfrm>
              <a:prstGeom prst="rect">
                <a:avLst/>
              </a:prstGeom>
              <a:solidFill>
                <a:srgbClr val="000000"/>
              </a:solidFill>
              <a:ln w="9525">
                <a:noFill/>
                <a:miter lim="800000"/>
                <a:headEnd/>
                <a:tailEnd/>
              </a:ln>
            </p:spPr>
            <p:txBody>
              <a:bodyPr/>
              <a:lstStyle/>
              <a:p>
                <a:endParaRPr lang="es-ES"/>
              </a:p>
            </p:txBody>
          </p:sp>
          <p:sp>
            <p:nvSpPr>
              <p:cNvPr id="146" name="Rectangle 1297"/>
              <p:cNvSpPr>
                <a:spLocks noChangeArrowheads="1"/>
              </p:cNvSpPr>
              <p:nvPr/>
            </p:nvSpPr>
            <p:spPr bwMode="auto">
              <a:xfrm>
                <a:off x="2702" y="1477"/>
                <a:ext cx="6" cy="48"/>
              </a:xfrm>
              <a:prstGeom prst="rect">
                <a:avLst/>
              </a:prstGeom>
              <a:solidFill>
                <a:srgbClr val="000000"/>
              </a:solidFill>
              <a:ln w="9525">
                <a:noFill/>
                <a:miter lim="800000"/>
                <a:headEnd/>
                <a:tailEnd/>
              </a:ln>
            </p:spPr>
            <p:txBody>
              <a:bodyPr/>
              <a:lstStyle/>
              <a:p>
                <a:endParaRPr lang="es-ES"/>
              </a:p>
            </p:txBody>
          </p:sp>
          <p:sp>
            <p:nvSpPr>
              <p:cNvPr id="147" name="Rectangle 1298"/>
              <p:cNvSpPr>
                <a:spLocks noChangeArrowheads="1"/>
              </p:cNvSpPr>
              <p:nvPr/>
            </p:nvSpPr>
            <p:spPr bwMode="auto">
              <a:xfrm>
                <a:off x="2702" y="1543"/>
                <a:ext cx="6" cy="48"/>
              </a:xfrm>
              <a:prstGeom prst="rect">
                <a:avLst/>
              </a:prstGeom>
              <a:solidFill>
                <a:srgbClr val="000000"/>
              </a:solidFill>
              <a:ln w="9525">
                <a:noFill/>
                <a:miter lim="800000"/>
                <a:headEnd/>
                <a:tailEnd/>
              </a:ln>
            </p:spPr>
            <p:txBody>
              <a:bodyPr/>
              <a:lstStyle/>
              <a:p>
                <a:endParaRPr lang="es-ES"/>
              </a:p>
            </p:txBody>
          </p:sp>
          <p:sp>
            <p:nvSpPr>
              <p:cNvPr id="148" name="Rectangle 1299"/>
              <p:cNvSpPr>
                <a:spLocks noChangeArrowheads="1"/>
              </p:cNvSpPr>
              <p:nvPr/>
            </p:nvSpPr>
            <p:spPr bwMode="auto">
              <a:xfrm>
                <a:off x="2702" y="1609"/>
                <a:ext cx="6" cy="49"/>
              </a:xfrm>
              <a:prstGeom prst="rect">
                <a:avLst/>
              </a:prstGeom>
              <a:solidFill>
                <a:srgbClr val="000000"/>
              </a:solidFill>
              <a:ln w="9525">
                <a:noFill/>
                <a:miter lim="800000"/>
                <a:headEnd/>
                <a:tailEnd/>
              </a:ln>
            </p:spPr>
            <p:txBody>
              <a:bodyPr/>
              <a:lstStyle/>
              <a:p>
                <a:endParaRPr lang="es-ES"/>
              </a:p>
            </p:txBody>
          </p:sp>
          <p:sp>
            <p:nvSpPr>
              <p:cNvPr id="149" name="Rectangle 1300"/>
              <p:cNvSpPr>
                <a:spLocks noChangeArrowheads="1"/>
              </p:cNvSpPr>
              <p:nvPr/>
            </p:nvSpPr>
            <p:spPr bwMode="auto">
              <a:xfrm>
                <a:off x="2702" y="1676"/>
                <a:ext cx="6" cy="48"/>
              </a:xfrm>
              <a:prstGeom prst="rect">
                <a:avLst/>
              </a:prstGeom>
              <a:solidFill>
                <a:srgbClr val="000000"/>
              </a:solidFill>
              <a:ln w="9525">
                <a:noFill/>
                <a:miter lim="800000"/>
                <a:headEnd/>
                <a:tailEnd/>
              </a:ln>
            </p:spPr>
            <p:txBody>
              <a:bodyPr/>
              <a:lstStyle/>
              <a:p>
                <a:endParaRPr lang="es-ES"/>
              </a:p>
            </p:txBody>
          </p:sp>
          <p:sp>
            <p:nvSpPr>
              <p:cNvPr id="150" name="Rectangle 1301"/>
              <p:cNvSpPr>
                <a:spLocks noChangeArrowheads="1"/>
              </p:cNvSpPr>
              <p:nvPr/>
            </p:nvSpPr>
            <p:spPr bwMode="auto">
              <a:xfrm>
                <a:off x="2702" y="1742"/>
                <a:ext cx="6" cy="48"/>
              </a:xfrm>
              <a:prstGeom prst="rect">
                <a:avLst/>
              </a:prstGeom>
              <a:solidFill>
                <a:srgbClr val="000000"/>
              </a:solidFill>
              <a:ln w="9525">
                <a:noFill/>
                <a:miter lim="800000"/>
                <a:headEnd/>
                <a:tailEnd/>
              </a:ln>
            </p:spPr>
            <p:txBody>
              <a:bodyPr/>
              <a:lstStyle/>
              <a:p>
                <a:endParaRPr lang="es-ES"/>
              </a:p>
            </p:txBody>
          </p:sp>
          <p:sp>
            <p:nvSpPr>
              <p:cNvPr id="151" name="Rectangle 1302"/>
              <p:cNvSpPr>
                <a:spLocks noChangeArrowheads="1"/>
              </p:cNvSpPr>
              <p:nvPr/>
            </p:nvSpPr>
            <p:spPr bwMode="auto">
              <a:xfrm>
                <a:off x="2702" y="1808"/>
                <a:ext cx="6" cy="48"/>
              </a:xfrm>
              <a:prstGeom prst="rect">
                <a:avLst/>
              </a:prstGeom>
              <a:solidFill>
                <a:srgbClr val="000000"/>
              </a:solidFill>
              <a:ln w="9525">
                <a:noFill/>
                <a:miter lim="800000"/>
                <a:headEnd/>
                <a:tailEnd/>
              </a:ln>
            </p:spPr>
            <p:txBody>
              <a:bodyPr/>
              <a:lstStyle/>
              <a:p>
                <a:endParaRPr lang="es-ES"/>
              </a:p>
            </p:txBody>
          </p:sp>
          <p:sp>
            <p:nvSpPr>
              <p:cNvPr id="152" name="Rectangle 1303"/>
              <p:cNvSpPr>
                <a:spLocks noChangeArrowheads="1"/>
              </p:cNvSpPr>
              <p:nvPr/>
            </p:nvSpPr>
            <p:spPr bwMode="auto">
              <a:xfrm>
                <a:off x="2702" y="1874"/>
                <a:ext cx="6" cy="48"/>
              </a:xfrm>
              <a:prstGeom prst="rect">
                <a:avLst/>
              </a:prstGeom>
              <a:solidFill>
                <a:srgbClr val="000000"/>
              </a:solidFill>
              <a:ln w="9525">
                <a:noFill/>
                <a:miter lim="800000"/>
                <a:headEnd/>
                <a:tailEnd/>
              </a:ln>
            </p:spPr>
            <p:txBody>
              <a:bodyPr/>
              <a:lstStyle/>
              <a:p>
                <a:endParaRPr lang="es-ES"/>
              </a:p>
            </p:txBody>
          </p:sp>
          <p:sp>
            <p:nvSpPr>
              <p:cNvPr id="153" name="Freeform 1304"/>
              <p:cNvSpPr>
                <a:spLocks/>
              </p:cNvSpPr>
              <p:nvPr/>
            </p:nvSpPr>
            <p:spPr bwMode="auto">
              <a:xfrm>
                <a:off x="2678" y="1940"/>
                <a:ext cx="30" cy="42"/>
              </a:xfrm>
              <a:custGeom>
                <a:avLst/>
                <a:gdLst/>
                <a:ahLst/>
                <a:cxnLst>
                  <a:cxn ang="0">
                    <a:pos x="30" y="0"/>
                  </a:cxn>
                  <a:cxn ang="0">
                    <a:pos x="24" y="0"/>
                  </a:cxn>
                  <a:cxn ang="0">
                    <a:pos x="24" y="18"/>
                  </a:cxn>
                  <a:cxn ang="0">
                    <a:pos x="24" y="18"/>
                  </a:cxn>
                  <a:cxn ang="0">
                    <a:pos x="24" y="18"/>
                  </a:cxn>
                  <a:cxn ang="0">
                    <a:pos x="0" y="36"/>
                  </a:cxn>
                  <a:cxn ang="0">
                    <a:pos x="0" y="42"/>
                  </a:cxn>
                  <a:cxn ang="0">
                    <a:pos x="24" y="24"/>
                  </a:cxn>
                  <a:cxn ang="0">
                    <a:pos x="30" y="18"/>
                  </a:cxn>
                  <a:cxn ang="0">
                    <a:pos x="30" y="18"/>
                  </a:cxn>
                  <a:cxn ang="0">
                    <a:pos x="30" y="0"/>
                  </a:cxn>
                </a:cxnLst>
                <a:rect l="0" t="0" r="r" b="b"/>
                <a:pathLst>
                  <a:path w="30" h="42">
                    <a:moveTo>
                      <a:pt x="30" y="0"/>
                    </a:moveTo>
                    <a:lnTo>
                      <a:pt x="24" y="0"/>
                    </a:lnTo>
                    <a:lnTo>
                      <a:pt x="24" y="18"/>
                    </a:lnTo>
                    <a:lnTo>
                      <a:pt x="24" y="18"/>
                    </a:lnTo>
                    <a:lnTo>
                      <a:pt x="24" y="18"/>
                    </a:lnTo>
                    <a:lnTo>
                      <a:pt x="0" y="36"/>
                    </a:lnTo>
                    <a:lnTo>
                      <a:pt x="0" y="42"/>
                    </a:lnTo>
                    <a:lnTo>
                      <a:pt x="24" y="24"/>
                    </a:lnTo>
                    <a:lnTo>
                      <a:pt x="30" y="18"/>
                    </a:lnTo>
                    <a:lnTo>
                      <a:pt x="30" y="18"/>
                    </a:lnTo>
                    <a:lnTo>
                      <a:pt x="30" y="0"/>
                    </a:lnTo>
                    <a:close/>
                  </a:path>
                </a:pathLst>
              </a:custGeom>
              <a:solidFill>
                <a:srgbClr val="000000"/>
              </a:solidFill>
              <a:ln w="9525">
                <a:noFill/>
                <a:round/>
                <a:headEnd/>
                <a:tailEnd/>
              </a:ln>
            </p:spPr>
            <p:txBody>
              <a:bodyPr/>
              <a:lstStyle/>
              <a:p>
                <a:endParaRPr lang="es-ES"/>
              </a:p>
            </p:txBody>
          </p:sp>
          <p:sp>
            <p:nvSpPr>
              <p:cNvPr id="154" name="Freeform 1305"/>
              <p:cNvSpPr>
                <a:spLocks/>
              </p:cNvSpPr>
              <p:nvPr/>
            </p:nvSpPr>
            <p:spPr bwMode="auto">
              <a:xfrm>
                <a:off x="2636" y="1988"/>
                <a:ext cx="30" cy="42"/>
              </a:xfrm>
              <a:custGeom>
                <a:avLst/>
                <a:gdLst/>
                <a:ahLst/>
                <a:cxnLst>
                  <a:cxn ang="0">
                    <a:pos x="30" y="6"/>
                  </a:cxn>
                  <a:cxn ang="0">
                    <a:pos x="30" y="0"/>
                  </a:cxn>
                  <a:cxn ang="0">
                    <a:pos x="0" y="36"/>
                  </a:cxn>
                  <a:cxn ang="0">
                    <a:pos x="0" y="42"/>
                  </a:cxn>
                  <a:cxn ang="0">
                    <a:pos x="30" y="6"/>
                  </a:cxn>
                </a:cxnLst>
                <a:rect l="0" t="0" r="r" b="b"/>
                <a:pathLst>
                  <a:path w="30" h="42">
                    <a:moveTo>
                      <a:pt x="30" y="6"/>
                    </a:moveTo>
                    <a:lnTo>
                      <a:pt x="30" y="0"/>
                    </a:lnTo>
                    <a:lnTo>
                      <a:pt x="0" y="36"/>
                    </a:lnTo>
                    <a:lnTo>
                      <a:pt x="0" y="42"/>
                    </a:lnTo>
                    <a:lnTo>
                      <a:pt x="30" y="6"/>
                    </a:lnTo>
                    <a:close/>
                  </a:path>
                </a:pathLst>
              </a:custGeom>
              <a:solidFill>
                <a:srgbClr val="000000"/>
              </a:solidFill>
              <a:ln w="9525">
                <a:noFill/>
                <a:round/>
                <a:headEnd/>
                <a:tailEnd/>
              </a:ln>
            </p:spPr>
            <p:txBody>
              <a:bodyPr/>
              <a:lstStyle/>
              <a:p>
                <a:endParaRPr lang="es-ES"/>
              </a:p>
            </p:txBody>
          </p:sp>
          <p:sp>
            <p:nvSpPr>
              <p:cNvPr id="155" name="Freeform 1306"/>
              <p:cNvSpPr>
                <a:spLocks/>
              </p:cNvSpPr>
              <p:nvPr/>
            </p:nvSpPr>
            <p:spPr bwMode="auto">
              <a:xfrm>
                <a:off x="2588" y="2036"/>
                <a:ext cx="36" cy="42"/>
              </a:xfrm>
              <a:custGeom>
                <a:avLst/>
                <a:gdLst/>
                <a:ahLst/>
                <a:cxnLst>
                  <a:cxn ang="0">
                    <a:pos x="36" y="6"/>
                  </a:cxn>
                  <a:cxn ang="0">
                    <a:pos x="36" y="0"/>
                  </a:cxn>
                  <a:cxn ang="0">
                    <a:pos x="0" y="36"/>
                  </a:cxn>
                  <a:cxn ang="0">
                    <a:pos x="0" y="42"/>
                  </a:cxn>
                  <a:cxn ang="0">
                    <a:pos x="36" y="6"/>
                  </a:cxn>
                </a:cxnLst>
                <a:rect l="0" t="0" r="r" b="b"/>
                <a:pathLst>
                  <a:path w="36" h="42">
                    <a:moveTo>
                      <a:pt x="36" y="6"/>
                    </a:moveTo>
                    <a:lnTo>
                      <a:pt x="36" y="0"/>
                    </a:lnTo>
                    <a:lnTo>
                      <a:pt x="0" y="36"/>
                    </a:lnTo>
                    <a:lnTo>
                      <a:pt x="0" y="42"/>
                    </a:lnTo>
                    <a:lnTo>
                      <a:pt x="36" y="6"/>
                    </a:lnTo>
                    <a:close/>
                  </a:path>
                </a:pathLst>
              </a:custGeom>
              <a:solidFill>
                <a:srgbClr val="000000"/>
              </a:solidFill>
              <a:ln w="9525">
                <a:noFill/>
                <a:round/>
                <a:headEnd/>
                <a:tailEnd/>
              </a:ln>
            </p:spPr>
            <p:txBody>
              <a:bodyPr/>
              <a:lstStyle/>
              <a:p>
                <a:endParaRPr lang="es-ES"/>
              </a:p>
            </p:txBody>
          </p:sp>
          <p:sp>
            <p:nvSpPr>
              <p:cNvPr id="156" name="Freeform 1307"/>
              <p:cNvSpPr>
                <a:spLocks/>
              </p:cNvSpPr>
              <p:nvPr/>
            </p:nvSpPr>
            <p:spPr bwMode="auto">
              <a:xfrm>
                <a:off x="2540" y="2084"/>
                <a:ext cx="36" cy="36"/>
              </a:xfrm>
              <a:custGeom>
                <a:avLst/>
                <a:gdLst/>
                <a:ahLst/>
                <a:cxnLst>
                  <a:cxn ang="0">
                    <a:pos x="36" y="6"/>
                  </a:cxn>
                  <a:cxn ang="0">
                    <a:pos x="36" y="0"/>
                  </a:cxn>
                  <a:cxn ang="0">
                    <a:pos x="0" y="30"/>
                  </a:cxn>
                  <a:cxn ang="0">
                    <a:pos x="0" y="36"/>
                  </a:cxn>
                  <a:cxn ang="0">
                    <a:pos x="36" y="6"/>
                  </a:cxn>
                </a:cxnLst>
                <a:rect l="0" t="0" r="r" b="b"/>
                <a:pathLst>
                  <a:path w="36" h="36">
                    <a:moveTo>
                      <a:pt x="36" y="6"/>
                    </a:moveTo>
                    <a:lnTo>
                      <a:pt x="36" y="0"/>
                    </a:lnTo>
                    <a:lnTo>
                      <a:pt x="0" y="30"/>
                    </a:lnTo>
                    <a:lnTo>
                      <a:pt x="0" y="36"/>
                    </a:lnTo>
                    <a:lnTo>
                      <a:pt x="36" y="6"/>
                    </a:lnTo>
                    <a:close/>
                  </a:path>
                </a:pathLst>
              </a:custGeom>
              <a:solidFill>
                <a:srgbClr val="000000"/>
              </a:solidFill>
              <a:ln w="9525">
                <a:noFill/>
                <a:round/>
                <a:headEnd/>
                <a:tailEnd/>
              </a:ln>
            </p:spPr>
            <p:txBody>
              <a:bodyPr/>
              <a:lstStyle/>
              <a:p>
                <a:endParaRPr lang="es-ES"/>
              </a:p>
            </p:txBody>
          </p:sp>
          <p:sp>
            <p:nvSpPr>
              <p:cNvPr id="157" name="Freeform 1308"/>
              <p:cNvSpPr>
                <a:spLocks/>
              </p:cNvSpPr>
              <p:nvPr/>
            </p:nvSpPr>
            <p:spPr bwMode="auto">
              <a:xfrm>
                <a:off x="2492" y="2126"/>
                <a:ext cx="36" cy="43"/>
              </a:xfrm>
              <a:custGeom>
                <a:avLst/>
                <a:gdLst/>
                <a:ahLst/>
                <a:cxnLst>
                  <a:cxn ang="0">
                    <a:pos x="36" y="6"/>
                  </a:cxn>
                  <a:cxn ang="0">
                    <a:pos x="36" y="0"/>
                  </a:cxn>
                  <a:cxn ang="0">
                    <a:pos x="0" y="37"/>
                  </a:cxn>
                  <a:cxn ang="0">
                    <a:pos x="0" y="43"/>
                  </a:cxn>
                  <a:cxn ang="0">
                    <a:pos x="36" y="6"/>
                  </a:cxn>
                </a:cxnLst>
                <a:rect l="0" t="0" r="r" b="b"/>
                <a:pathLst>
                  <a:path w="36" h="43">
                    <a:moveTo>
                      <a:pt x="36" y="6"/>
                    </a:moveTo>
                    <a:lnTo>
                      <a:pt x="36" y="0"/>
                    </a:lnTo>
                    <a:lnTo>
                      <a:pt x="0" y="37"/>
                    </a:lnTo>
                    <a:lnTo>
                      <a:pt x="0" y="43"/>
                    </a:lnTo>
                    <a:lnTo>
                      <a:pt x="36" y="6"/>
                    </a:lnTo>
                    <a:close/>
                  </a:path>
                </a:pathLst>
              </a:custGeom>
              <a:solidFill>
                <a:srgbClr val="000000"/>
              </a:solidFill>
              <a:ln w="9525">
                <a:noFill/>
                <a:round/>
                <a:headEnd/>
                <a:tailEnd/>
              </a:ln>
            </p:spPr>
            <p:txBody>
              <a:bodyPr/>
              <a:lstStyle/>
              <a:p>
                <a:endParaRPr lang="es-ES"/>
              </a:p>
            </p:txBody>
          </p:sp>
          <p:sp>
            <p:nvSpPr>
              <p:cNvPr id="158" name="Freeform 1309"/>
              <p:cNvSpPr>
                <a:spLocks/>
              </p:cNvSpPr>
              <p:nvPr/>
            </p:nvSpPr>
            <p:spPr bwMode="auto">
              <a:xfrm>
                <a:off x="2450" y="2175"/>
                <a:ext cx="30" cy="42"/>
              </a:xfrm>
              <a:custGeom>
                <a:avLst/>
                <a:gdLst/>
                <a:ahLst/>
                <a:cxnLst>
                  <a:cxn ang="0">
                    <a:pos x="30" y="6"/>
                  </a:cxn>
                  <a:cxn ang="0">
                    <a:pos x="30" y="0"/>
                  </a:cxn>
                  <a:cxn ang="0">
                    <a:pos x="0" y="36"/>
                  </a:cxn>
                  <a:cxn ang="0">
                    <a:pos x="0" y="42"/>
                  </a:cxn>
                  <a:cxn ang="0">
                    <a:pos x="30" y="6"/>
                  </a:cxn>
                </a:cxnLst>
                <a:rect l="0" t="0" r="r" b="b"/>
                <a:pathLst>
                  <a:path w="30" h="42">
                    <a:moveTo>
                      <a:pt x="30" y="6"/>
                    </a:moveTo>
                    <a:lnTo>
                      <a:pt x="30" y="0"/>
                    </a:lnTo>
                    <a:lnTo>
                      <a:pt x="0" y="36"/>
                    </a:lnTo>
                    <a:lnTo>
                      <a:pt x="0" y="42"/>
                    </a:lnTo>
                    <a:lnTo>
                      <a:pt x="30" y="6"/>
                    </a:lnTo>
                    <a:close/>
                  </a:path>
                </a:pathLst>
              </a:custGeom>
              <a:solidFill>
                <a:srgbClr val="000000"/>
              </a:solidFill>
              <a:ln w="9525">
                <a:noFill/>
                <a:round/>
                <a:headEnd/>
                <a:tailEnd/>
              </a:ln>
            </p:spPr>
            <p:txBody>
              <a:bodyPr/>
              <a:lstStyle/>
              <a:p>
                <a:endParaRPr lang="es-ES"/>
              </a:p>
            </p:txBody>
          </p:sp>
          <p:sp>
            <p:nvSpPr>
              <p:cNvPr id="159" name="Freeform 1310"/>
              <p:cNvSpPr>
                <a:spLocks/>
              </p:cNvSpPr>
              <p:nvPr/>
            </p:nvSpPr>
            <p:spPr bwMode="auto">
              <a:xfrm>
                <a:off x="2432" y="2223"/>
                <a:ext cx="1" cy="12"/>
              </a:xfrm>
              <a:custGeom>
                <a:avLst/>
                <a:gdLst/>
                <a:ahLst/>
                <a:cxnLst>
                  <a:cxn ang="0">
                    <a:pos x="0" y="6"/>
                  </a:cxn>
                  <a:cxn ang="0">
                    <a:pos x="0" y="0"/>
                  </a:cxn>
                  <a:cxn ang="0">
                    <a:pos x="0" y="6"/>
                  </a:cxn>
                  <a:cxn ang="0">
                    <a:pos x="0" y="12"/>
                  </a:cxn>
                  <a:cxn ang="0">
                    <a:pos x="0" y="6"/>
                  </a:cxn>
                </a:cxnLst>
                <a:rect l="0" t="0" r="r" b="b"/>
                <a:pathLst>
                  <a:path h="12">
                    <a:moveTo>
                      <a:pt x="0" y="6"/>
                    </a:moveTo>
                    <a:lnTo>
                      <a:pt x="0" y="0"/>
                    </a:lnTo>
                    <a:lnTo>
                      <a:pt x="0" y="6"/>
                    </a:lnTo>
                    <a:lnTo>
                      <a:pt x="0" y="12"/>
                    </a:lnTo>
                    <a:lnTo>
                      <a:pt x="0" y="6"/>
                    </a:lnTo>
                    <a:close/>
                  </a:path>
                </a:pathLst>
              </a:custGeom>
              <a:solidFill>
                <a:srgbClr val="000000"/>
              </a:solidFill>
              <a:ln w="9525">
                <a:noFill/>
                <a:round/>
                <a:headEnd/>
                <a:tailEnd/>
              </a:ln>
            </p:spPr>
            <p:txBody>
              <a:bodyPr/>
              <a:lstStyle/>
              <a:p>
                <a:endParaRPr lang="es-ES"/>
              </a:p>
            </p:txBody>
          </p:sp>
          <p:sp>
            <p:nvSpPr>
              <p:cNvPr id="160" name="Rectangle 1311"/>
              <p:cNvSpPr>
                <a:spLocks noChangeArrowheads="1"/>
              </p:cNvSpPr>
              <p:nvPr/>
            </p:nvSpPr>
            <p:spPr bwMode="auto">
              <a:xfrm>
                <a:off x="2702" y="1958"/>
                <a:ext cx="49" cy="6"/>
              </a:xfrm>
              <a:prstGeom prst="rect">
                <a:avLst/>
              </a:prstGeom>
              <a:solidFill>
                <a:srgbClr val="000000"/>
              </a:solidFill>
              <a:ln w="9525">
                <a:noFill/>
                <a:miter lim="800000"/>
                <a:headEnd/>
                <a:tailEnd/>
              </a:ln>
            </p:spPr>
            <p:txBody>
              <a:bodyPr/>
              <a:lstStyle/>
              <a:p>
                <a:endParaRPr lang="es-ES"/>
              </a:p>
            </p:txBody>
          </p:sp>
          <p:sp>
            <p:nvSpPr>
              <p:cNvPr id="161" name="Rectangle 1312"/>
              <p:cNvSpPr>
                <a:spLocks noChangeArrowheads="1"/>
              </p:cNvSpPr>
              <p:nvPr/>
            </p:nvSpPr>
            <p:spPr bwMode="auto">
              <a:xfrm>
                <a:off x="2769" y="1958"/>
                <a:ext cx="48" cy="6"/>
              </a:xfrm>
              <a:prstGeom prst="rect">
                <a:avLst/>
              </a:prstGeom>
              <a:solidFill>
                <a:srgbClr val="000000"/>
              </a:solidFill>
              <a:ln w="9525">
                <a:noFill/>
                <a:miter lim="800000"/>
                <a:headEnd/>
                <a:tailEnd/>
              </a:ln>
            </p:spPr>
            <p:txBody>
              <a:bodyPr/>
              <a:lstStyle/>
              <a:p>
                <a:endParaRPr lang="es-ES"/>
              </a:p>
            </p:txBody>
          </p:sp>
          <p:sp>
            <p:nvSpPr>
              <p:cNvPr id="162" name="Rectangle 1313"/>
              <p:cNvSpPr>
                <a:spLocks noChangeArrowheads="1"/>
              </p:cNvSpPr>
              <p:nvPr/>
            </p:nvSpPr>
            <p:spPr bwMode="auto">
              <a:xfrm>
                <a:off x="2835" y="1958"/>
                <a:ext cx="48" cy="6"/>
              </a:xfrm>
              <a:prstGeom prst="rect">
                <a:avLst/>
              </a:prstGeom>
              <a:solidFill>
                <a:srgbClr val="000000"/>
              </a:solidFill>
              <a:ln w="9525">
                <a:noFill/>
                <a:miter lim="800000"/>
                <a:headEnd/>
                <a:tailEnd/>
              </a:ln>
            </p:spPr>
            <p:txBody>
              <a:bodyPr/>
              <a:lstStyle/>
              <a:p>
                <a:endParaRPr lang="es-ES"/>
              </a:p>
            </p:txBody>
          </p:sp>
          <p:sp>
            <p:nvSpPr>
              <p:cNvPr id="163" name="Rectangle 1314"/>
              <p:cNvSpPr>
                <a:spLocks noChangeArrowheads="1"/>
              </p:cNvSpPr>
              <p:nvPr/>
            </p:nvSpPr>
            <p:spPr bwMode="auto">
              <a:xfrm>
                <a:off x="2901" y="1958"/>
                <a:ext cx="48" cy="6"/>
              </a:xfrm>
              <a:prstGeom prst="rect">
                <a:avLst/>
              </a:prstGeom>
              <a:solidFill>
                <a:srgbClr val="000000"/>
              </a:solidFill>
              <a:ln w="9525">
                <a:noFill/>
                <a:miter lim="800000"/>
                <a:headEnd/>
                <a:tailEnd/>
              </a:ln>
            </p:spPr>
            <p:txBody>
              <a:bodyPr/>
              <a:lstStyle/>
              <a:p>
                <a:endParaRPr lang="es-ES"/>
              </a:p>
            </p:txBody>
          </p:sp>
          <p:sp>
            <p:nvSpPr>
              <p:cNvPr id="164" name="Rectangle 1315"/>
              <p:cNvSpPr>
                <a:spLocks noChangeArrowheads="1"/>
              </p:cNvSpPr>
              <p:nvPr/>
            </p:nvSpPr>
            <p:spPr bwMode="auto">
              <a:xfrm>
                <a:off x="2967" y="1958"/>
                <a:ext cx="48" cy="6"/>
              </a:xfrm>
              <a:prstGeom prst="rect">
                <a:avLst/>
              </a:prstGeom>
              <a:solidFill>
                <a:srgbClr val="000000"/>
              </a:solidFill>
              <a:ln w="9525">
                <a:noFill/>
                <a:miter lim="800000"/>
                <a:headEnd/>
                <a:tailEnd/>
              </a:ln>
            </p:spPr>
            <p:txBody>
              <a:bodyPr/>
              <a:lstStyle/>
              <a:p>
                <a:endParaRPr lang="es-ES"/>
              </a:p>
            </p:txBody>
          </p:sp>
          <p:sp>
            <p:nvSpPr>
              <p:cNvPr id="165" name="Rectangle 1316"/>
              <p:cNvSpPr>
                <a:spLocks noChangeArrowheads="1"/>
              </p:cNvSpPr>
              <p:nvPr/>
            </p:nvSpPr>
            <p:spPr bwMode="auto">
              <a:xfrm>
                <a:off x="3033" y="1958"/>
                <a:ext cx="48" cy="6"/>
              </a:xfrm>
              <a:prstGeom prst="rect">
                <a:avLst/>
              </a:prstGeom>
              <a:solidFill>
                <a:srgbClr val="000000"/>
              </a:solidFill>
              <a:ln w="9525">
                <a:noFill/>
                <a:miter lim="800000"/>
                <a:headEnd/>
                <a:tailEnd/>
              </a:ln>
            </p:spPr>
            <p:txBody>
              <a:bodyPr/>
              <a:lstStyle/>
              <a:p>
                <a:endParaRPr lang="es-ES"/>
              </a:p>
            </p:txBody>
          </p:sp>
          <p:sp>
            <p:nvSpPr>
              <p:cNvPr id="166" name="Rectangle 1317"/>
              <p:cNvSpPr>
                <a:spLocks noChangeArrowheads="1"/>
              </p:cNvSpPr>
              <p:nvPr/>
            </p:nvSpPr>
            <p:spPr bwMode="auto">
              <a:xfrm>
                <a:off x="3099" y="1958"/>
                <a:ext cx="49" cy="6"/>
              </a:xfrm>
              <a:prstGeom prst="rect">
                <a:avLst/>
              </a:prstGeom>
              <a:solidFill>
                <a:srgbClr val="000000"/>
              </a:solidFill>
              <a:ln w="9525">
                <a:noFill/>
                <a:miter lim="800000"/>
                <a:headEnd/>
                <a:tailEnd/>
              </a:ln>
            </p:spPr>
            <p:txBody>
              <a:bodyPr/>
              <a:lstStyle/>
              <a:p>
                <a:endParaRPr lang="es-ES"/>
              </a:p>
            </p:txBody>
          </p:sp>
          <p:sp>
            <p:nvSpPr>
              <p:cNvPr id="167" name="Rectangle 1318"/>
              <p:cNvSpPr>
                <a:spLocks noChangeArrowheads="1"/>
              </p:cNvSpPr>
              <p:nvPr/>
            </p:nvSpPr>
            <p:spPr bwMode="auto">
              <a:xfrm>
                <a:off x="3166" y="1958"/>
                <a:ext cx="48" cy="6"/>
              </a:xfrm>
              <a:prstGeom prst="rect">
                <a:avLst/>
              </a:prstGeom>
              <a:solidFill>
                <a:srgbClr val="000000"/>
              </a:solidFill>
              <a:ln w="9525">
                <a:noFill/>
                <a:miter lim="800000"/>
                <a:headEnd/>
                <a:tailEnd/>
              </a:ln>
            </p:spPr>
            <p:txBody>
              <a:bodyPr/>
              <a:lstStyle/>
              <a:p>
                <a:endParaRPr lang="es-ES"/>
              </a:p>
            </p:txBody>
          </p:sp>
          <p:sp>
            <p:nvSpPr>
              <p:cNvPr id="168" name="Rectangle 1319"/>
              <p:cNvSpPr>
                <a:spLocks noChangeArrowheads="1"/>
              </p:cNvSpPr>
              <p:nvPr/>
            </p:nvSpPr>
            <p:spPr bwMode="auto">
              <a:xfrm>
                <a:off x="3232" y="1958"/>
                <a:ext cx="48" cy="6"/>
              </a:xfrm>
              <a:prstGeom prst="rect">
                <a:avLst/>
              </a:prstGeom>
              <a:solidFill>
                <a:srgbClr val="000000"/>
              </a:solidFill>
              <a:ln w="9525">
                <a:noFill/>
                <a:miter lim="800000"/>
                <a:headEnd/>
                <a:tailEnd/>
              </a:ln>
            </p:spPr>
            <p:txBody>
              <a:bodyPr/>
              <a:lstStyle/>
              <a:p>
                <a:endParaRPr lang="es-ES"/>
              </a:p>
            </p:txBody>
          </p:sp>
          <p:sp>
            <p:nvSpPr>
              <p:cNvPr id="169" name="Rectangle 1320"/>
              <p:cNvSpPr>
                <a:spLocks noChangeArrowheads="1"/>
              </p:cNvSpPr>
              <p:nvPr/>
            </p:nvSpPr>
            <p:spPr bwMode="auto">
              <a:xfrm>
                <a:off x="3298" y="1958"/>
                <a:ext cx="48" cy="6"/>
              </a:xfrm>
              <a:prstGeom prst="rect">
                <a:avLst/>
              </a:prstGeom>
              <a:solidFill>
                <a:srgbClr val="000000"/>
              </a:solidFill>
              <a:ln w="9525">
                <a:noFill/>
                <a:miter lim="800000"/>
                <a:headEnd/>
                <a:tailEnd/>
              </a:ln>
            </p:spPr>
            <p:txBody>
              <a:bodyPr/>
              <a:lstStyle/>
              <a:p>
                <a:endParaRPr lang="es-ES"/>
              </a:p>
            </p:txBody>
          </p:sp>
          <p:sp>
            <p:nvSpPr>
              <p:cNvPr id="170" name="Rectangle 1321"/>
              <p:cNvSpPr>
                <a:spLocks noChangeArrowheads="1"/>
              </p:cNvSpPr>
              <p:nvPr/>
            </p:nvSpPr>
            <p:spPr bwMode="auto">
              <a:xfrm>
                <a:off x="3364" y="1958"/>
                <a:ext cx="48" cy="6"/>
              </a:xfrm>
              <a:prstGeom prst="rect">
                <a:avLst/>
              </a:prstGeom>
              <a:solidFill>
                <a:srgbClr val="000000"/>
              </a:solidFill>
              <a:ln w="9525">
                <a:noFill/>
                <a:miter lim="800000"/>
                <a:headEnd/>
                <a:tailEnd/>
              </a:ln>
            </p:spPr>
            <p:txBody>
              <a:bodyPr/>
              <a:lstStyle/>
              <a:p>
                <a:endParaRPr lang="es-ES"/>
              </a:p>
            </p:txBody>
          </p:sp>
          <p:sp>
            <p:nvSpPr>
              <p:cNvPr id="171" name="Rectangle 1322"/>
              <p:cNvSpPr>
                <a:spLocks noChangeArrowheads="1"/>
              </p:cNvSpPr>
              <p:nvPr/>
            </p:nvSpPr>
            <p:spPr bwMode="auto">
              <a:xfrm>
                <a:off x="3430" y="1958"/>
                <a:ext cx="48" cy="6"/>
              </a:xfrm>
              <a:prstGeom prst="rect">
                <a:avLst/>
              </a:prstGeom>
              <a:solidFill>
                <a:srgbClr val="000000"/>
              </a:solidFill>
              <a:ln w="9525">
                <a:noFill/>
                <a:miter lim="800000"/>
                <a:headEnd/>
                <a:tailEnd/>
              </a:ln>
            </p:spPr>
            <p:txBody>
              <a:bodyPr/>
              <a:lstStyle/>
              <a:p>
                <a:endParaRPr lang="es-ES"/>
              </a:p>
            </p:txBody>
          </p:sp>
          <p:sp>
            <p:nvSpPr>
              <p:cNvPr id="172" name="Rectangle 1323"/>
              <p:cNvSpPr>
                <a:spLocks noChangeArrowheads="1"/>
              </p:cNvSpPr>
              <p:nvPr/>
            </p:nvSpPr>
            <p:spPr bwMode="auto">
              <a:xfrm>
                <a:off x="3496" y="1958"/>
                <a:ext cx="49" cy="6"/>
              </a:xfrm>
              <a:prstGeom prst="rect">
                <a:avLst/>
              </a:prstGeom>
              <a:solidFill>
                <a:srgbClr val="000000"/>
              </a:solidFill>
              <a:ln w="9525">
                <a:noFill/>
                <a:miter lim="800000"/>
                <a:headEnd/>
                <a:tailEnd/>
              </a:ln>
            </p:spPr>
            <p:txBody>
              <a:bodyPr/>
              <a:lstStyle/>
              <a:p>
                <a:endParaRPr lang="es-ES"/>
              </a:p>
            </p:txBody>
          </p:sp>
          <p:sp>
            <p:nvSpPr>
              <p:cNvPr id="173" name="Rectangle 1324"/>
              <p:cNvSpPr>
                <a:spLocks noChangeArrowheads="1"/>
              </p:cNvSpPr>
              <p:nvPr/>
            </p:nvSpPr>
            <p:spPr bwMode="auto">
              <a:xfrm>
                <a:off x="3563" y="1958"/>
                <a:ext cx="48" cy="6"/>
              </a:xfrm>
              <a:prstGeom prst="rect">
                <a:avLst/>
              </a:prstGeom>
              <a:solidFill>
                <a:srgbClr val="000000"/>
              </a:solidFill>
              <a:ln w="9525">
                <a:noFill/>
                <a:miter lim="800000"/>
                <a:headEnd/>
                <a:tailEnd/>
              </a:ln>
            </p:spPr>
            <p:txBody>
              <a:bodyPr/>
              <a:lstStyle/>
              <a:p>
                <a:endParaRPr lang="es-ES"/>
              </a:p>
            </p:txBody>
          </p:sp>
          <p:sp>
            <p:nvSpPr>
              <p:cNvPr id="174" name="Rectangle 1325"/>
              <p:cNvSpPr>
                <a:spLocks noChangeArrowheads="1"/>
              </p:cNvSpPr>
              <p:nvPr/>
            </p:nvSpPr>
            <p:spPr bwMode="auto">
              <a:xfrm>
                <a:off x="3629" y="1958"/>
                <a:ext cx="48" cy="6"/>
              </a:xfrm>
              <a:prstGeom prst="rect">
                <a:avLst/>
              </a:prstGeom>
              <a:solidFill>
                <a:srgbClr val="000000"/>
              </a:solidFill>
              <a:ln w="9525">
                <a:noFill/>
                <a:miter lim="800000"/>
                <a:headEnd/>
                <a:tailEnd/>
              </a:ln>
            </p:spPr>
            <p:txBody>
              <a:bodyPr/>
              <a:lstStyle/>
              <a:p>
                <a:endParaRPr lang="es-ES"/>
              </a:p>
            </p:txBody>
          </p:sp>
          <p:sp>
            <p:nvSpPr>
              <p:cNvPr id="175" name="Rectangle 1326"/>
              <p:cNvSpPr>
                <a:spLocks noChangeArrowheads="1"/>
              </p:cNvSpPr>
              <p:nvPr/>
            </p:nvSpPr>
            <p:spPr bwMode="auto">
              <a:xfrm>
                <a:off x="3695" y="1958"/>
                <a:ext cx="48" cy="6"/>
              </a:xfrm>
              <a:prstGeom prst="rect">
                <a:avLst/>
              </a:prstGeom>
              <a:solidFill>
                <a:srgbClr val="000000"/>
              </a:solidFill>
              <a:ln w="9525">
                <a:noFill/>
                <a:miter lim="800000"/>
                <a:headEnd/>
                <a:tailEnd/>
              </a:ln>
            </p:spPr>
            <p:txBody>
              <a:bodyPr/>
              <a:lstStyle/>
              <a:p>
                <a:endParaRPr lang="es-ES"/>
              </a:p>
            </p:txBody>
          </p:sp>
          <p:sp>
            <p:nvSpPr>
              <p:cNvPr id="176" name="Rectangle 1327"/>
              <p:cNvSpPr>
                <a:spLocks noChangeArrowheads="1"/>
              </p:cNvSpPr>
              <p:nvPr/>
            </p:nvSpPr>
            <p:spPr bwMode="auto">
              <a:xfrm>
                <a:off x="3761" y="1958"/>
                <a:ext cx="48" cy="6"/>
              </a:xfrm>
              <a:prstGeom prst="rect">
                <a:avLst/>
              </a:prstGeom>
              <a:solidFill>
                <a:srgbClr val="000000"/>
              </a:solidFill>
              <a:ln w="9525">
                <a:noFill/>
                <a:miter lim="800000"/>
                <a:headEnd/>
                <a:tailEnd/>
              </a:ln>
            </p:spPr>
            <p:txBody>
              <a:bodyPr/>
              <a:lstStyle/>
              <a:p>
                <a:endParaRPr lang="es-ES"/>
              </a:p>
            </p:txBody>
          </p:sp>
          <p:sp>
            <p:nvSpPr>
              <p:cNvPr id="177" name="Rectangle 1328"/>
              <p:cNvSpPr>
                <a:spLocks noChangeArrowheads="1"/>
              </p:cNvSpPr>
              <p:nvPr/>
            </p:nvSpPr>
            <p:spPr bwMode="auto">
              <a:xfrm>
                <a:off x="3827" y="1958"/>
                <a:ext cx="48" cy="6"/>
              </a:xfrm>
              <a:prstGeom prst="rect">
                <a:avLst/>
              </a:prstGeom>
              <a:solidFill>
                <a:srgbClr val="000000"/>
              </a:solidFill>
              <a:ln w="9525">
                <a:noFill/>
                <a:miter lim="800000"/>
                <a:headEnd/>
                <a:tailEnd/>
              </a:ln>
            </p:spPr>
            <p:txBody>
              <a:bodyPr/>
              <a:lstStyle/>
              <a:p>
                <a:endParaRPr lang="es-ES"/>
              </a:p>
            </p:txBody>
          </p:sp>
          <p:sp>
            <p:nvSpPr>
              <p:cNvPr id="178" name="Rectangle 1329"/>
              <p:cNvSpPr>
                <a:spLocks noChangeArrowheads="1"/>
              </p:cNvSpPr>
              <p:nvPr/>
            </p:nvSpPr>
            <p:spPr bwMode="auto">
              <a:xfrm>
                <a:off x="3894" y="1958"/>
                <a:ext cx="48" cy="6"/>
              </a:xfrm>
              <a:prstGeom prst="rect">
                <a:avLst/>
              </a:prstGeom>
              <a:solidFill>
                <a:srgbClr val="000000"/>
              </a:solidFill>
              <a:ln w="9525">
                <a:noFill/>
                <a:miter lim="800000"/>
                <a:headEnd/>
                <a:tailEnd/>
              </a:ln>
            </p:spPr>
            <p:txBody>
              <a:bodyPr/>
              <a:lstStyle/>
              <a:p>
                <a:endParaRPr lang="es-ES"/>
              </a:p>
            </p:txBody>
          </p:sp>
          <p:sp>
            <p:nvSpPr>
              <p:cNvPr id="179" name="Rectangle 1330"/>
              <p:cNvSpPr>
                <a:spLocks noChangeArrowheads="1"/>
              </p:cNvSpPr>
              <p:nvPr/>
            </p:nvSpPr>
            <p:spPr bwMode="auto">
              <a:xfrm>
                <a:off x="3960" y="1958"/>
                <a:ext cx="48" cy="6"/>
              </a:xfrm>
              <a:prstGeom prst="rect">
                <a:avLst/>
              </a:prstGeom>
              <a:solidFill>
                <a:srgbClr val="000000"/>
              </a:solidFill>
              <a:ln w="9525">
                <a:noFill/>
                <a:miter lim="800000"/>
                <a:headEnd/>
                <a:tailEnd/>
              </a:ln>
            </p:spPr>
            <p:txBody>
              <a:bodyPr/>
              <a:lstStyle/>
              <a:p>
                <a:endParaRPr lang="es-ES"/>
              </a:p>
            </p:txBody>
          </p:sp>
          <p:sp>
            <p:nvSpPr>
              <p:cNvPr id="180" name="Rectangle 1331"/>
              <p:cNvSpPr>
                <a:spLocks noChangeArrowheads="1"/>
              </p:cNvSpPr>
              <p:nvPr/>
            </p:nvSpPr>
            <p:spPr bwMode="auto">
              <a:xfrm>
                <a:off x="4026" y="1958"/>
                <a:ext cx="48" cy="6"/>
              </a:xfrm>
              <a:prstGeom prst="rect">
                <a:avLst/>
              </a:prstGeom>
              <a:solidFill>
                <a:srgbClr val="000000"/>
              </a:solidFill>
              <a:ln w="9525">
                <a:noFill/>
                <a:miter lim="800000"/>
                <a:headEnd/>
                <a:tailEnd/>
              </a:ln>
            </p:spPr>
            <p:txBody>
              <a:bodyPr/>
              <a:lstStyle/>
              <a:p>
                <a:endParaRPr lang="es-ES"/>
              </a:p>
            </p:txBody>
          </p:sp>
          <p:sp>
            <p:nvSpPr>
              <p:cNvPr id="181" name="Rectangle 1332"/>
              <p:cNvSpPr>
                <a:spLocks noChangeArrowheads="1"/>
              </p:cNvSpPr>
              <p:nvPr/>
            </p:nvSpPr>
            <p:spPr bwMode="auto">
              <a:xfrm>
                <a:off x="4092" y="1958"/>
                <a:ext cx="48" cy="6"/>
              </a:xfrm>
              <a:prstGeom prst="rect">
                <a:avLst/>
              </a:prstGeom>
              <a:solidFill>
                <a:srgbClr val="000000"/>
              </a:solidFill>
              <a:ln w="9525">
                <a:noFill/>
                <a:miter lim="800000"/>
                <a:headEnd/>
                <a:tailEnd/>
              </a:ln>
            </p:spPr>
            <p:txBody>
              <a:bodyPr/>
              <a:lstStyle/>
              <a:p>
                <a:endParaRPr lang="es-ES"/>
              </a:p>
            </p:txBody>
          </p:sp>
        </p:grpSp>
        <p:sp>
          <p:nvSpPr>
            <p:cNvPr id="29" name="Freeform 1341"/>
            <p:cNvSpPr>
              <a:spLocks/>
            </p:cNvSpPr>
            <p:nvPr/>
          </p:nvSpPr>
          <p:spPr bwMode="auto">
            <a:xfrm>
              <a:off x="5864225" y="2592388"/>
              <a:ext cx="1181100" cy="354012"/>
            </a:xfrm>
            <a:custGeom>
              <a:avLst/>
              <a:gdLst/>
              <a:ahLst/>
              <a:cxnLst>
                <a:cxn ang="0">
                  <a:pos x="67" y="0"/>
                </a:cxn>
                <a:cxn ang="0">
                  <a:pos x="67" y="9"/>
                </a:cxn>
                <a:cxn ang="0">
                  <a:pos x="0" y="9"/>
                </a:cxn>
                <a:cxn ang="0">
                  <a:pos x="0" y="28"/>
                </a:cxn>
                <a:cxn ang="0">
                  <a:pos x="67" y="28"/>
                </a:cxn>
                <a:cxn ang="0">
                  <a:pos x="67" y="37"/>
                </a:cxn>
                <a:cxn ang="0">
                  <a:pos x="134" y="19"/>
                </a:cxn>
                <a:cxn ang="0">
                  <a:pos x="67" y="0"/>
                </a:cxn>
              </a:cxnLst>
              <a:rect l="0" t="0" r="r" b="b"/>
              <a:pathLst>
                <a:path w="134" h="37">
                  <a:moveTo>
                    <a:pt x="67" y="0"/>
                  </a:moveTo>
                  <a:lnTo>
                    <a:pt x="67" y="9"/>
                  </a:lnTo>
                  <a:lnTo>
                    <a:pt x="0" y="9"/>
                  </a:lnTo>
                  <a:lnTo>
                    <a:pt x="0" y="28"/>
                  </a:lnTo>
                  <a:lnTo>
                    <a:pt x="67" y="28"/>
                  </a:lnTo>
                  <a:lnTo>
                    <a:pt x="67" y="37"/>
                  </a:lnTo>
                  <a:lnTo>
                    <a:pt x="134" y="19"/>
                  </a:lnTo>
                  <a:lnTo>
                    <a:pt x="67" y="0"/>
                  </a:lnTo>
                  <a:close/>
                </a:path>
              </a:pathLst>
            </a:custGeom>
            <a:solidFill>
              <a:srgbClr val="919191"/>
            </a:solidFill>
            <a:ln w="9525">
              <a:solidFill>
                <a:srgbClr val="000000"/>
              </a:solidFill>
              <a:prstDash val="solid"/>
              <a:round/>
              <a:headEnd/>
              <a:tailEnd/>
            </a:ln>
          </p:spPr>
          <p:txBody>
            <a:bodyPr/>
            <a:lstStyle/>
            <a:p>
              <a:endParaRPr lang="es-ES"/>
            </a:p>
          </p:txBody>
        </p:sp>
        <p:grpSp>
          <p:nvGrpSpPr>
            <p:cNvPr id="30" name="Group 1345"/>
            <p:cNvGrpSpPr>
              <a:grpSpLocks/>
            </p:cNvGrpSpPr>
            <p:nvPr/>
          </p:nvGrpSpPr>
          <p:grpSpPr bwMode="auto">
            <a:xfrm>
              <a:off x="3800475" y="2468563"/>
              <a:ext cx="485775" cy="306387"/>
              <a:chOff x="2594" y="1555"/>
              <a:chExt cx="331" cy="193"/>
            </a:xfrm>
          </p:grpSpPr>
          <p:sp>
            <p:nvSpPr>
              <p:cNvPr id="59" name="Line 1343"/>
              <p:cNvSpPr>
                <a:spLocks noChangeShapeType="1"/>
              </p:cNvSpPr>
              <p:nvPr/>
            </p:nvSpPr>
            <p:spPr bwMode="auto">
              <a:xfrm flipV="1">
                <a:off x="2594" y="1573"/>
                <a:ext cx="289" cy="175"/>
              </a:xfrm>
              <a:prstGeom prst="line">
                <a:avLst/>
              </a:prstGeom>
              <a:noFill/>
              <a:ln w="9525">
                <a:solidFill>
                  <a:schemeClr val="tx1"/>
                </a:solidFill>
                <a:round/>
                <a:headEnd/>
                <a:tailEnd/>
              </a:ln>
            </p:spPr>
            <p:txBody>
              <a:bodyPr/>
              <a:lstStyle/>
              <a:p>
                <a:endParaRPr lang="es-ES"/>
              </a:p>
            </p:txBody>
          </p:sp>
          <p:sp>
            <p:nvSpPr>
              <p:cNvPr id="60" name="Freeform 1344"/>
              <p:cNvSpPr>
                <a:spLocks/>
              </p:cNvSpPr>
              <p:nvPr/>
            </p:nvSpPr>
            <p:spPr bwMode="auto">
              <a:xfrm>
                <a:off x="2853" y="1555"/>
                <a:ext cx="72" cy="66"/>
              </a:xfrm>
              <a:custGeom>
                <a:avLst/>
                <a:gdLst/>
                <a:ahLst/>
                <a:cxnLst>
                  <a:cxn ang="0">
                    <a:pos x="36" y="66"/>
                  </a:cxn>
                  <a:cxn ang="0">
                    <a:pos x="72" y="0"/>
                  </a:cxn>
                  <a:cxn ang="0">
                    <a:pos x="0" y="6"/>
                  </a:cxn>
                  <a:cxn ang="0">
                    <a:pos x="36" y="66"/>
                  </a:cxn>
                </a:cxnLst>
                <a:rect l="0" t="0" r="r" b="b"/>
                <a:pathLst>
                  <a:path w="72" h="66">
                    <a:moveTo>
                      <a:pt x="36" y="66"/>
                    </a:moveTo>
                    <a:lnTo>
                      <a:pt x="72" y="0"/>
                    </a:lnTo>
                    <a:lnTo>
                      <a:pt x="0" y="6"/>
                    </a:lnTo>
                    <a:lnTo>
                      <a:pt x="36" y="66"/>
                    </a:lnTo>
                    <a:close/>
                  </a:path>
                </a:pathLst>
              </a:custGeom>
              <a:solidFill>
                <a:srgbClr val="000000"/>
              </a:solidFill>
              <a:ln w="9525">
                <a:solidFill>
                  <a:schemeClr val="tx1"/>
                </a:solidFill>
                <a:round/>
                <a:headEnd/>
                <a:tailEnd/>
              </a:ln>
            </p:spPr>
            <p:txBody>
              <a:bodyPr/>
              <a:lstStyle/>
              <a:p>
                <a:endParaRPr lang="es-ES"/>
              </a:p>
            </p:txBody>
          </p:sp>
        </p:grpSp>
        <p:grpSp>
          <p:nvGrpSpPr>
            <p:cNvPr id="31" name="Group 1348"/>
            <p:cNvGrpSpPr>
              <a:grpSpLocks/>
            </p:cNvGrpSpPr>
            <p:nvPr/>
          </p:nvGrpSpPr>
          <p:grpSpPr bwMode="auto">
            <a:xfrm>
              <a:off x="3800481" y="2774950"/>
              <a:ext cx="609601" cy="200025"/>
              <a:chOff x="2594" y="1748"/>
              <a:chExt cx="415" cy="126"/>
            </a:xfrm>
          </p:grpSpPr>
          <p:sp>
            <p:nvSpPr>
              <p:cNvPr id="57" name="Line 1346"/>
              <p:cNvSpPr>
                <a:spLocks noChangeShapeType="1"/>
              </p:cNvSpPr>
              <p:nvPr/>
            </p:nvSpPr>
            <p:spPr bwMode="auto">
              <a:xfrm>
                <a:off x="2594" y="1748"/>
                <a:ext cx="361" cy="90"/>
              </a:xfrm>
              <a:prstGeom prst="line">
                <a:avLst/>
              </a:prstGeom>
              <a:noFill/>
              <a:ln w="9525">
                <a:solidFill>
                  <a:schemeClr val="tx1"/>
                </a:solidFill>
                <a:round/>
                <a:headEnd/>
                <a:tailEnd/>
              </a:ln>
            </p:spPr>
            <p:txBody>
              <a:bodyPr/>
              <a:lstStyle/>
              <a:p>
                <a:endParaRPr lang="es-ES"/>
              </a:p>
            </p:txBody>
          </p:sp>
          <p:sp>
            <p:nvSpPr>
              <p:cNvPr id="58" name="Freeform 1347"/>
              <p:cNvSpPr>
                <a:spLocks/>
              </p:cNvSpPr>
              <p:nvPr/>
            </p:nvSpPr>
            <p:spPr bwMode="auto">
              <a:xfrm>
                <a:off x="2937" y="1808"/>
                <a:ext cx="72" cy="66"/>
              </a:xfrm>
              <a:custGeom>
                <a:avLst/>
                <a:gdLst/>
                <a:ahLst/>
                <a:cxnLst>
                  <a:cxn ang="0">
                    <a:pos x="0" y="66"/>
                  </a:cxn>
                  <a:cxn ang="0">
                    <a:pos x="72" y="48"/>
                  </a:cxn>
                  <a:cxn ang="0">
                    <a:pos x="18" y="0"/>
                  </a:cxn>
                  <a:cxn ang="0">
                    <a:pos x="0" y="66"/>
                  </a:cxn>
                </a:cxnLst>
                <a:rect l="0" t="0" r="r" b="b"/>
                <a:pathLst>
                  <a:path w="72" h="66">
                    <a:moveTo>
                      <a:pt x="0" y="66"/>
                    </a:moveTo>
                    <a:lnTo>
                      <a:pt x="72" y="48"/>
                    </a:lnTo>
                    <a:lnTo>
                      <a:pt x="18" y="0"/>
                    </a:lnTo>
                    <a:lnTo>
                      <a:pt x="0" y="66"/>
                    </a:lnTo>
                    <a:close/>
                  </a:path>
                </a:pathLst>
              </a:custGeom>
              <a:solidFill>
                <a:srgbClr val="000000"/>
              </a:solidFill>
              <a:ln w="9525">
                <a:solidFill>
                  <a:schemeClr val="tx1"/>
                </a:solidFill>
                <a:round/>
                <a:headEnd/>
                <a:tailEnd/>
              </a:ln>
            </p:spPr>
            <p:txBody>
              <a:bodyPr/>
              <a:lstStyle/>
              <a:p>
                <a:endParaRPr lang="es-ES"/>
              </a:p>
            </p:txBody>
          </p:sp>
        </p:grpSp>
        <p:sp>
          <p:nvSpPr>
            <p:cNvPr id="32" name="Oval 1349"/>
            <p:cNvSpPr>
              <a:spLocks noChangeArrowheads="1"/>
            </p:cNvSpPr>
            <p:nvPr/>
          </p:nvSpPr>
          <p:spPr bwMode="auto">
            <a:xfrm>
              <a:off x="4303713" y="2354263"/>
              <a:ext cx="238125" cy="161925"/>
            </a:xfrm>
            <a:prstGeom prst="ellipse">
              <a:avLst/>
            </a:prstGeom>
            <a:solidFill>
              <a:srgbClr val="FFFFFF"/>
            </a:solidFill>
            <a:ln w="9525">
              <a:solidFill>
                <a:srgbClr val="000000"/>
              </a:solidFill>
              <a:round/>
              <a:headEnd/>
              <a:tailEnd/>
            </a:ln>
          </p:spPr>
          <p:txBody>
            <a:bodyPr/>
            <a:lstStyle/>
            <a:p>
              <a:endParaRPr lang="es-ES"/>
            </a:p>
          </p:txBody>
        </p:sp>
        <p:sp>
          <p:nvSpPr>
            <p:cNvPr id="33" name="Oval 1350"/>
            <p:cNvSpPr>
              <a:spLocks noChangeArrowheads="1"/>
            </p:cNvSpPr>
            <p:nvPr/>
          </p:nvSpPr>
          <p:spPr bwMode="auto">
            <a:xfrm>
              <a:off x="4427538" y="2841625"/>
              <a:ext cx="238125" cy="161925"/>
            </a:xfrm>
            <a:prstGeom prst="ellipse">
              <a:avLst/>
            </a:prstGeom>
            <a:solidFill>
              <a:srgbClr val="FFFFFF"/>
            </a:solidFill>
            <a:ln w="9525">
              <a:solidFill>
                <a:srgbClr val="000000"/>
              </a:solidFill>
              <a:round/>
              <a:headEnd/>
              <a:tailEnd/>
            </a:ln>
          </p:spPr>
          <p:txBody>
            <a:bodyPr/>
            <a:lstStyle/>
            <a:p>
              <a:endParaRPr lang="es-ES"/>
            </a:p>
          </p:txBody>
        </p:sp>
        <p:sp>
          <p:nvSpPr>
            <p:cNvPr id="34" name="Oval 1351"/>
            <p:cNvSpPr>
              <a:spLocks noChangeArrowheads="1"/>
            </p:cNvSpPr>
            <p:nvPr/>
          </p:nvSpPr>
          <p:spPr bwMode="auto">
            <a:xfrm>
              <a:off x="4929188" y="2535238"/>
              <a:ext cx="239712" cy="173037"/>
            </a:xfrm>
            <a:prstGeom prst="ellipse">
              <a:avLst/>
            </a:prstGeom>
            <a:solidFill>
              <a:srgbClr val="FFFFFF"/>
            </a:solidFill>
            <a:ln w="9525">
              <a:solidFill>
                <a:srgbClr val="000000"/>
              </a:solidFill>
              <a:round/>
              <a:headEnd/>
              <a:tailEnd/>
            </a:ln>
          </p:spPr>
          <p:txBody>
            <a:bodyPr/>
            <a:lstStyle/>
            <a:p>
              <a:endParaRPr lang="es-ES"/>
            </a:p>
          </p:txBody>
        </p:sp>
        <p:sp>
          <p:nvSpPr>
            <p:cNvPr id="35" name="Oval 1352"/>
            <p:cNvSpPr>
              <a:spLocks noChangeArrowheads="1"/>
            </p:cNvSpPr>
            <p:nvPr/>
          </p:nvSpPr>
          <p:spPr bwMode="auto">
            <a:xfrm>
              <a:off x="5300663" y="2898775"/>
              <a:ext cx="236537" cy="171450"/>
            </a:xfrm>
            <a:prstGeom prst="ellipse">
              <a:avLst/>
            </a:prstGeom>
            <a:solidFill>
              <a:srgbClr val="FFFFFF"/>
            </a:solidFill>
            <a:ln w="9525">
              <a:solidFill>
                <a:srgbClr val="000000"/>
              </a:solidFill>
              <a:round/>
              <a:headEnd/>
              <a:tailEnd/>
            </a:ln>
          </p:spPr>
          <p:txBody>
            <a:bodyPr/>
            <a:lstStyle/>
            <a:p>
              <a:endParaRPr lang="es-ES"/>
            </a:p>
          </p:txBody>
        </p:sp>
        <p:grpSp>
          <p:nvGrpSpPr>
            <p:cNvPr id="36" name="Group 1355"/>
            <p:cNvGrpSpPr>
              <a:grpSpLocks/>
            </p:cNvGrpSpPr>
            <p:nvPr/>
          </p:nvGrpSpPr>
          <p:grpSpPr bwMode="auto">
            <a:xfrm>
              <a:off x="4549775" y="2468581"/>
              <a:ext cx="371475" cy="144463"/>
              <a:chOff x="3105" y="1555"/>
              <a:chExt cx="253" cy="91"/>
            </a:xfrm>
          </p:grpSpPr>
          <p:sp>
            <p:nvSpPr>
              <p:cNvPr id="55" name="Line 1353"/>
              <p:cNvSpPr>
                <a:spLocks noChangeShapeType="1"/>
              </p:cNvSpPr>
              <p:nvPr/>
            </p:nvSpPr>
            <p:spPr bwMode="auto">
              <a:xfrm>
                <a:off x="3105" y="1555"/>
                <a:ext cx="193" cy="54"/>
              </a:xfrm>
              <a:prstGeom prst="line">
                <a:avLst/>
              </a:prstGeom>
              <a:noFill/>
              <a:ln w="9525">
                <a:solidFill>
                  <a:schemeClr val="tx1"/>
                </a:solidFill>
                <a:round/>
                <a:headEnd/>
                <a:tailEnd/>
              </a:ln>
            </p:spPr>
            <p:txBody>
              <a:bodyPr/>
              <a:lstStyle/>
              <a:p>
                <a:endParaRPr lang="es-ES"/>
              </a:p>
            </p:txBody>
          </p:sp>
          <p:sp>
            <p:nvSpPr>
              <p:cNvPr id="56" name="Freeform 1354"/>
              <p:cNvSpPr>
                <a:spLocks/>
              </p:cNvSpPr>
              <p:nvPr/>
            </p:nvSpPr>
            <p:spPr bwMode="auto">
              <a:xfrm>
                <a:off x="3280" y="1579"/>
                <a:ext cx="78" cy="67"/>
              </a:xfrm>
              <a:custGeom>
                <a:avLst/>
                <a:gdLst/>
                <a:ahLst/>
                <a:cxnLst>
                  <a:cxn ang="0">
                    <a:pos x="0" y="67"/>
                  </a:cxn>
                  <a:cxn ang="0">
                    <a:pos x="78" y="48"/>
                  </a:cxn>
                  <a:cxn ang="0">
                    <a:pos x="18" y="0"/>
                  </a:cxn>
                  <a:cxn ang="0">
                    <a:pos x="0" y="67"/>
                  </a:cxn>
                </a:cxnLst>
                <a:rect l="0" t="0" r="r" b="b"/>
                <a:pathLst>
                  <a:path w="78" h="67">
                    <a:moveTo>
                      <a:pt x="0" y="67"/>
                    </a:moveTo>
                    <a:lnTo>
                      <a:pt x="78" y="48"/>
                    </a:lnTo>
                    <a:lnTo>
                      <a:pt x="18" y="0"/>
                    </a:lnTo>
                    <a:lnTo>
                      <a:pt x="0" y="67"/>
                    </a:lnTo>
                    <a:close/>
                  </a:path>
                </a:pathLst>
              </a:custGeom>
              <a:solidFill>
                <a:srgbClr val="000000"/>
              </a:solidFill>
              <a:ln w="9525">
                <a:solidFill>
                  <a:schemeClr val="tx1"/>
                </a:solidFill>
                <a:round/>
                <a:headEnd/>
                <a:tailEnd/>
              </a:ln>
            </p:spPr>
            <p:txBody>
              <a:bodyPr/>
              <a:lstStyle/>
              <a:p>
                <a:endParaRPr lang="es-ES"/>
              </a:p>
            </p:txBody>
          </p:sp>
        </p:grpSp>
        <p:grpSp>
          <p:nvGrpSpPr>
            <p:cNvPr id="37" name="Group 1358"/>
            <p:cNvGrpSpPr>
              <a:grpSpLocks/>
            </p:cNvGrpSpPr>
            <p:nvPr/>
          </p:nvGrpSpPr>
          <p:grpSpPr bwMode="auto">
            <a:xfrm>
              <a:off x="4675172" y="2698750"/>
              <a:ext cx="298449" cy="200025"/>
              <a:chOff x="3190" y="1700"/>
              <a:chExt cx="204" cy="126"/>
            </a:xfrm>
          </p:grpSpPr>
          <p:sp>
            <p:nvSpPr>
              <p:cNvPr id="53" name="Line 1356"/>
              <p:cNvSpPr>
                <a:spLocks noChangeShapeType="1"/>
              </p:cNvSpPr>
              <p:nvPr/>
            </p:nvSpPr>
            <p:spPr bwMode="auto">
              <a:xfrm flipV="1">
                <a:off x="3190" y="1724"/>
                <a:ext cx="162" cy="102"/>
              </a:xfrm>
              <a:prstGeom prst="line">
                <a:avLst/>
              </a:prstGeom>
              <a:noFill/>
              <a:ln w="9525">
                <a:solidFill>
                  <a:schemeClr val="tx1"/>
                </a:solidFill>
                <a:round/>
                <a:headEnd/>
                <a:tailEnd/>
              </a:ln>
            </p:spPr>
            <p:txBody>
              <a:bodyPr/>
              <a:lstStyle/>
              <a:p>
                <a:endParaRPr lang="es-ES"/>
              </a:p>
            </p:txBody>
          </p:sp>
          <p:sp>
            <p:nvSpPr>
              <p:cNvPr id="54" name="Freeform 1357"/>
              <p:cNvSpPr>
                <a:spLocks/>
              </p:cNvSpPr>
              <p:nvPr/>
            </p:nvSpPr>
            <p:spPr bwMode="auto">
              <a:xfrm>
                <a:off x="3322" y="1700"/>
                <a:ext cx="72" cy="72"/>
              </a:xfrm>
              <a:custGeom>
                <a:avLst/>
                <a:gdLst/>
                <a:ahLst/>
                <a:cxnLst>
                  <a:cxn ang="0">
                    <a:pos x="36" y="72"/>
                  </a:cxn>
                  <a:cxn ang="0">
                    <a:pos x="72" y="0"/>
                  </a:cxn>
                  <a:cxn ang="0">
                    <a:pos x="0" y="12"/>
                  </a:cxn>
                  <a:cxn ang="0">
                    <a:pos x="36" y="72"/>
                  </a:cxn>
                </a:cxnLst>
                <a:rect l="0" t="0" r="r" b="b"/>
                <a:pathLst>
                  <a:path w="72" h="72">
                    <a:moveTo>
                      <a:pt x="36" y="72"/>
                    </a:moveTo>
                    <a:lnTo>
                      <a:pt x="72" y="0"/>
                    </a:lnTo>
                    <a:lnTo>
                      <a:pt x="0" y="12"/>
                    </a:lnTo>
                    <a:lnTo>
                      <a:pt x="36" y="72"/>
                    </a:lnTo>
                    <a:close/>
                  </a:path>
                </a:pathLst>
              </a:custGeom>
              <a:solidFill>
                <a:srgbClr val="000000"/>
              </a:solidFill>
              <a:ln w="9525">
                <a:solidFill>
                  <a:schemeClr val="tx1"/>
                </a:solidFill>
                <a:round/>
                <a:headEnd/>
                <a:tailEnd/>
              </a:ln>
            </p:spPr>
            <p:txBody>
              <a:bodyPr/>
              <a:lstStyle/>
              <a:p>
                <a:endParaRPr lang="es-ES"/>
              </a:p>
            </p:txBody>
          </p:sp>
        </p:grpSp>
        <p:grpSp>
          <p:nvGrpSpPr>
            <p:cNvPr id="38" name="Group 1361"/>
            <p:cNvGrpSpPr>
              <a:grpSpLocks/>
            </p:cNvGrpSpPr>
            <p:nvPr/>
          </p:nvGrpSpPr>
          <p:grpSpPr bwMode="auto">
            <a:xfrm>
              <a:off x="5168927" y="2698750"/>
              <a:ext cx="193676" cy="209550"/>
              <a:chOff x="3527" y="1700"/>
              <a:chExt cx="132" cy="132"/>
            </a:xfrm>
          </p:grpSpPr>
          <p:sp>
            <p:nvSpPr>
              <p:cNvPr id="51" name="Line 1359"/>
              <p:cNvSpPr>
                <a:spLocks noChangeShapeType="1"/>
              </p:cNvSpPr>
              <p:nvPr/>
            </p:nvSpPr>
            <p:spPr bwMode="auto">
              <a:xfrm flipH="1" flipV="1">
                <a:off x="3527" y="1700"/>
                <a:ext cx="96" cy="90"/>
              </a:xfrm>
              <a:prstGeom prst="line">
                <a:avLst/>
              </a:prstGeom>
              <a:noFill/>
              <a:ln w="9525">
                <a:solidFill>
                  <a:schemeClr val="tx1"/>
                </a:solidFill>
                <a:round/>
                <a:headEnd/>
                <a:tailEnd/>
              </a:ln>
            </p:spPr>
            <p:txBody>
              <a:bodyPr/>
              <a:lstStyle/>
              <a:p>
                <a:endParaRPr lang="es-ES"/>
              </a:p>
            </p:txBody>
          </p:sp>
          <p:sp>
            <p:nvSpPr>
              <p:cNvPr id="52" name="Freeform 1360"/>
              <p:cNvSpPr>
                <a:spLocks/>
              </p:cNvSpPr>
              <p:nvPr/>
            </p:nvSpPr>
            <p:spPr bwMode="auto">
              <a:xfrm>
                <a:off x="3587" y="1754"/>
                <a:ext cx="72" cy="78"/>
              </a:xfrm>
              <a:custGeom>
                <a:avLst/>
                <a:gdLst/>
                <a:ahLst/>
                <a:cxnLst>
                  <a:cxn ang="0">
                    <a:pos x="0" y="48"/>
                  </a:cxn>
                  <a:cxn ang="0">
                    <a:pos x="72" y="78"/>
                  </a:cxn>
                  <a:cxn ang="0">
                    <a:pos x="48" y="0"/>
                  </a:cxn>
                  <a:cxn ang="0">
                    <a:pos x="0" y="48"/>
                  </a:cxn>
                </a:cxnLst>
                <a:rect l="0" t="0" r="r" b="b"/>
                <a:pathLst>
                  <a:path w="72" h="78">
                    <a:moveTo>
                      <a:pt x="0" y="48"/>
                    </a:moveTo>
                    <a:lnTo>
                      <a:pt x="72" y="78"/>
                    </a:lnTo>
                    <a:lnTo>
                      <a:pt x="48" y="0"/>
                    </a:lnTo>
                    <a:lnTo>
                      <a:pt x="0" y="48"/>
                    </a:lnTo>
                    <a:close/>
                  </a:path>
                </a:pathLst>
              </a:custGeom>
              <a:solidFill>
                <a:srgbClr val="000000"/>
              </a:solidFill>
              <a:ln w="9525">
                <a:solidFill>
                  <a:schemeClr val="tx1"/>
                </a:solidFill>
                <a:round/>
                <a:headEnd/>
                <a:tailEnd/>
              </a:ln>
            </p:spPr>
            <p:txBody>
              <a:bodyPr/>
              <a:lstStyle/>
              <a:p>
                <a:endParaRPr lang="es-ES"/>
              </a:p>
            </p:txBody>
          </p:sp>
        </p:grpSp>
        <p:grpSp>
          <p:nvGrpSpPr>
            <p:cNvPr id="39" name="Group 1364"/>
            <p:cNvGrpSpPr>
              <a:grpSpLocks/>
            </p:cNvGrpSpPr>
            <p:nvPr/>
          </p:nvGrpSpPr>
          <p:grpSpPr bwMode="auto">
            <a:xfrm>
              <a:off x="5554663" y="2774950"/>
              <a:ext cx="301625" cy="180975"/>
              <a:chOff x="3791" y="1748"/>
              <a:chExt cx="205" cy="114"/>
            </a:xfrm>
          </p:grpSpPr>
          <p:sp>
            <p:nvSpPr>
              <p:cNvPr id="49" name="Line 1362"/>
              <p:cNvSpPr>
                <a:spLocks noChangeShapeType="1"/>
              </p:cNvSpPr>
              <p:nvPr/>
            </p:nvSpPr>
            <p:spPr bwMode="auto">
              <a:xfrm flipV="1">
                <a:off x="3791" y="1766"/>
                <a:ext cx="163" cy="96"/>
              </a:xfrm>
              <a:prstGeom prst="line">
                <a:avLst/>
              </a:prstGeom>
              <a:noFill/>
              <a:ln w="9525">
                <a:solidFill>
                  <a:schemeClr val="tx1"/>
                </a:solidFill>
                <a:round/>
                <a:headEnd/>
                <a:tailEnd/>
              </a:ln>
            </p:spPr>
            <p:txBody>
              <a:bodyPr/>
              <a:lstStyle/>
              <a:p>
                <a:endParaRPr lang="es-ES"/>
              </a:p>
            </p:txBody>
          </p:sp>
          <p:sp>
            <p:nvSpPr>
              <p:cNvPr id="50" name="Freeform 1363"/>
              <p:cNvSpPr>
                <a:spLocks/>
              </p:cNvSpPr>
              <p:nvPr/>
            </p:nvSpPr>
            <p:spPr bwMode="auto">
              <a:xfrm>
                <a:off x="3924" y="1748"/>
                <a:ext cx="72" cy="66"/>
              </a:xfrm>
              <a:custGeom>
                <a:avLst/>
                <a:gdLst/>
                <a:ahLst/>
                <a:cxnLst>
                  <a:cxn ang="0">
                    <a:pos x="36" y="66"/>
                  </a:cxn>
                  <a:cxn ang="0">
                    <a:pos x="72" y="0"/>
                  </a:cxn>
                  <a:cxn ang="0">
                    <a:pos x="0" y="6"/>
                  </a:cxn>
                  <a:cxn ang="0">
                    <a:pos x="36" y="66"/>
                  </a:cxn>
                </a:cxnLst>
                <a:rect l="0" t="0" r="r" b="b"/>
                <a:pathLst>
                  <a:path w="72" h="66">
                    <a:moveTo>
                      <a:pt x="36" y="66"/>
                    </a:moveTo>
                    <a:lnTo>
                      <a:pt x="72" y="0"/>
                    </a:lnTo>
                    <a:lnTo>
                      <a:pt x="0" y="6"/>
                    </a:lnTo>
                    <a:lnTo>
                      <a:pt x="36" y="66"/>
                    </a:lnTo>
                    <a:close/>
                  </a:path>
                </a:pathLst>
              </a:custGeom>
              <a:solidFill>
                <a:srgbClr val="000000"/>
              </a:solidFill>
              <a:ln w="9525">
                <a:solidFill>
                  <a:schemeClr val="tx1"/>
                </a:solidFill>
                <a:round/>
                <a:headEnd/>
                <a:tailEnd/>
              </a:ln>
            </p:spPr>
            <p:txBody>
              <a:bodyPr/>
              <a:lstStyle/>
              <a:p>
                <a:endParaRPr lang="es-ES"/>
              </a:p>
            </p:txBody>
          </p:sp>
        </p:grpSp>
        <p:grpSp>
          <p:nvGrpSpPr>
            <p:cNvPr id="40" name="Group 1367"/>
            <p:cNvGrpSpPr>
              <a:grpSpLocks/>
            </p:cNvGrpSpPr>
            <p:nvPr/>
          </p:nvGrpSpPr>
          <p:grpSpPr bwMode="auto">
            <a:xfrm>
              <a:off x="5026007" y="2717800"/>
              <a:ext cx="274637" cy="285750"/>
              <a:chOff x="3430" y="1712"/>
              <a:chExt cx="187" cy="180"/>
            </a:xfrm>
          </p:grpSpPr>
          <p:sp>
            <p:nvSpPr>
              <p:cNvPr id="47" name="Freeform 1365"/>
              <p:cNvSpPr>
                <a:spLocks/>
              </p:cNvSpPr>
              <p:nvPr/>
            </p:nvSpPr>
            <p:spPr bwMode="auto">
              <a:xfrm>
                <a:off x="3460" y="1778"/>
                <a:ext cx="157" cy="114"/>
              </a:xfrm>
              <a:custGeom>
                <a:avLst/>
                <a:gdLst/>
                <a:ahLst/>
                <a:cxnLst>
                  <a:cxn ang="0">
                    <a:pos x="26" y="19"/>
                  </a:cxn>
                  <a:cxn ang="0">
                    <a:pos x="0" y="0"/>
                  </a:cxn>
                </a:cxnLst>
                <a:rect l="0" t="0" r="r" b="b"/>
                <a:pathLst>
                  <a:path w="26" h="19">
                    <a:moveTo>
                      <a:pt x="26" y="19"/>
                    </a:moveTo>
                    <a:cubicBezTo>
                      <a:pt x="14" y="19"/>
                      <a:pt x="4" y="11"/>
                      <a:pt x="0" y="0"/>
                    </a:cubicBezTo>
                  </a:path>
                </a:pathLst>
              </a:custGeom>
              <a:noFill/>
              <a:ln w="9525">
                <a:solidFill>
                  <a:schemeClr val="tx1"/>
                </a:solidFill>
                <a:prstDash val="solid"/>
                <a:round/>
                <a:headEnd/>
                <a:tailEnd/>
              </a:ln>
            </p:spPr>
            <p:txBody>
              <a:bodyPr/>
              <a:lstStyle/>
              <a:p>
                <a:endParaRPr lang="es-ES"/>
              </a:p>
            </p:txBody>
          </p:sp>
          <p:sp>
            <p:nvSpPr>
              <p:cNvPr id="48" name="Freeform 1366"/>
              <p:cNvSpPr>
                <a:spLocks/>
              </p:cNvSpPr>
              <p:nvPr/>
            </p:nvSpPr>
            <p:spPr bwMode="auto">
              <a:xfrm>
                <a:off x="3430" y="1712"/>
                <a:ext cx="66" cy="72"/>
              </a:xfrm>
              <a:custGeom>
                <a:avLst/>
                <a:gdLst/>
                <a:ahLst/>
                <a:cxnLst>
                  <a:cxn ang="0">
                    <a:pos x="66" y="60"/>
                  </a:cxn>
                  <a:cxn ang="0">
                    <a:pos x="24" y="0"/>
                  </a:cxn>
                  <a:cxn ang="0">
                    <a:pos x="0" y="72"/>
                  </a:cxn>
                  <a:cxn ang="0">
                    <a:pos x="66" y="60"/>
                  </a:cxn>
                </a:cxnLst>
                <a:rect l="0" t="0" r="r" b="b"/>
                <a:pathLst>
                  <a:path w="66" h="72">
                    <a:moveTo>
                      <a:pt x="66" y="60"/>
                    </a:moveTo>
                    <a:lnTo>
                      <a:pt x="24" y="0"/>
                    </a:lnTo>
                    <a:lnTo>
                      <a:pt x="0" y="72"/>
                    </a:lnTo>
                    <a:lnTo>
                      <a:pt x="66" y="60"/>
                    </a:lnTo>
                    <a:close/>
                  </a:path>
                </a:pathLst>
              </a:custGeom>
              <a:solidFill>
                <a:srgbClr val="000000"/>
              </a:solidFill>
              <a:ln w="9525">
                <a:solidFill>
                  <a:schemeClr val="tx1"/>
                </a:solidFill>
                <a:round/>
                <a:headEnd/>
                <a:tailEnd/>
              </a:ln>
            </p:spPr>
            <p:txBody>
              <a:bodyPr/>
              <a:lstStyle/>
              <a:p>
                <a:endParaRPr lang="es-ES"/>
              </a:p>
            </p:txBody>
          </p:sp>
        </p:grpSp>
        <p:sp>
          <p:nvSpPr>
            <p:cNvPr id="41" name="Rectangle 1368"/>
            <p:cNvSpPr>
              <a:spLocks noChangeArrowheads="1"/>
            </p:cNvSpPr>
            <p:nvPr/>
          </p:nvSpPr>
          <p:spPr bwMode="auto">
            <a:xfrm>
              <a:off x="4268788" y="1447800"/>
              <a:ext cx="1382712" cy="401638"/>
            </a:xfrm>
            <a:prstGeom prst="rect">
              <a:avLst/>
            </a:prstGeom>
            <a:noFill/>
            <a:ln w="9525">
              <a:noFill/>
              <a:miter lim="800000"/>
              <a:headEnd/>
              <a:tailEnd/>
            </a:ln>
          </p:spPr>
          <p:txBody>
            <a:bodyPr/>
            <a:lstStyle/>
            <a:p>
              <a:endParaRPr lang="es-ES"/>
            </a:p>
          </p:txBody>
        </p:sp>
        <p:sp>
          <p:nvSpPr>
            <p:cNvPr id="42" name="Rectangle 1369"/>
            <p:cNvSpPr>
              <a:spLocks noChangeArrowheads="1"/>
            </p:cNvSpPr>
            <p:nvPr/>
          </p:nvSpPr>
          <p:spPr bwMode="auto">
            <a:xfrm>
              <a:off x="4441825" y="1495425"/>
              <a:ext cx="1204913" cy="304800"/>
            </a:xfrm>
            <a:prstGeom prst="rect">
              <a:avLst/>
            </a:prstGeom>
            <a:noFill/>
            <a:ln w="9525">
              <a:noFill/>
              <a:miter lim="800000"/>
              <a:headEnd/>
              <a:tailEnd/>
            </a:ln>
          </p:spPr>
          <p:txBody>
            <a:bodyPr wrap="none" lIns="0" tIns="0" rIns="0" bIns="0">
              <a:spAutoFit/>
            </a:bodyPr>
            <a:lstStyle/>
            <a:p>
              <a:r>
                <a:rPr lang="ca-ES" sz="2000" dirty="0">
                  <a:effectLst/>
                  <a:latin typeface="Times New Roman" pitchFamily="18" charset="0"/>
                </a:rPr>
                <a:t>Caja blanca</a:t>
              </a:r>
              <a:endParaRPr lang="ca-ES" dirty="0">
                <a:effectLst>
                  <a:outerShdw blurRad="38100" dist="38100" dir="2700000" algn="tl">
                    <a:srgbClr val="C0C0C0"/>
                  </a:outerShdw>
                </a:effectLst>
              </a:endParaRPr>
            </a:p>
          </p:txBody>
        </p:sp>
        <p:sp>
          <p:nvSpPr>
            <p:cNvPr id="43" name="Rectangle 1372"/>
            <p:cNvSpPr>
              <a:spLocks noChangeArrowheads="1"/>
            </p:cNvSpPr>
            <p:nvPr/>
          </p:nvSpPr>
          <p:spPr bwMode="auto">
            <a:xfrm>
              <a:off x="2576513" y="2249488"/>
              <a:ext cx="836612" cy="382587"/>
            </a:xfrm>
            <a:prstGeom prst="rect">
              <a:avLst/>
            </a:prstGeom>
            <a:noFill/>
            <a:ln w="9525">
              <a:noFill/>
              <a:miter lim="800000"/>
              <a:headEnd/>
              <a:tailEnd/>
            </a:ln>
          </p:spPr>
          <p:txBody>
            <a:bodyPr/>
            <a:lstStyle/>
            <a:p>
              <a:endParaRPr lang="es-ES"/>
            </a:p>
          </p:txBody>
        </p:sp>
        <p:sp>
          <p:nvSpPr>
            <p:cNvPr id="44" name="Rectangle 1373"/>
            <p:cNvSpPr>
              <a:spLocks noChangeArrowheads="1"/>
            </p:cNvSpPr>
            <p:nvPr/>
          </p:nvSpPr>
          <p:spPr bwMode="auto">
            <a:xfrm>
              <a:off x="2709863" y="2306638"/>
              <a:ext cx="655637" cy="274637"/>
            </a:xfrm>
            <a:prstGeom prst="rect">
              <a:avLst/>
            </a:prstGeom>
            <a:noFill/>
            <a:ln w="9525">
              <a:noFill/>
              <a:miter lim="800000"/>
              <a:headEnd/>
              <a:tailEnd/>
            </a:ln>
          </p:spPr>
          <p:txBody>
            <a:bodyPr wrap="none" lIns="0" tIns="0" rIns="0" bIns="0">
              <a:spAutoFit/>
            </a:bodyPr>
            <a:lstStyle/>
            <a:p>
              <a:r>
                <a:rPr lang="ca-ES" sz="1800" b="0" dirty="0">
                  <a:effectLst/>
                  <a:latin typeface="Times New Roman" pitchFamily="18" charset="0"/>
                </a:rPr>
                <a:t>Entrada</a:t>
              </a:r>
              <a:endParaRPr lang="ca-ES" dirty="0">
                <a:effectLst>
                  <a:outerShdw blurRad="38100" dist="38100" dir="2700000" algn="tl">
                    <a:srgbClr val="C0C0C0"/>
                  </a:outerShdw>
                </a:effectLst>
              </a:endParaRPr>
            </a:p>
          </p:txBody>
        </p:sp>
        <p:sp>
          <p:nvSpPr>
            <p:cNvPr id="45" name="Rectangle 1376"/>
            <p:cNvSpPr>
              <a:spLocks noChangeArrowheads="1"/>
            </p:cNvSpPr>
            <p:nvPr/>
          </p:nvSpPr>
          <p:spPr bwMode="auto">
            <a:xfrm>
              <a:off x="6207125" y="2249488"/>
              <a:ext cx="715963" cy="382587"/>
            </a:xfrm>
            <a:prstGeom prst="rect">
              <a:avLst/>
            </a:prstGeom>
            <a:noFill/>
            <a:ln w="9525">
              <a:noFill/>
              <a:miter lim="800000"/>
              <a:headEnd/>
              <a:tailEnd/>
            </a:ln>
          </p:spPr>
          <p:txBody>
            <a:bodyPr/>
            <a:lstStyle/>
            <a:p>
              <a:endParaRPr lang="es-ES"/>
            </a:p>
          </p:txBody>
        </p:sp>
        <p:sp>
          <p:nvSpPr>
            <p:cNvPr id="46" name="Rectangle 1377"/>
            <p:cNvSpPr>
              <a:spLocks noChangeArrowheads="1"/>
            </p:cNvSpPr>
            <p:nvPr/>
          </p:nvSpPr>
          <p:spPr bwMode="auto">
            <a:xfrm>
              <a:off x="6340475" y="2306638"/>
              <a:ext cx="527050" cy="274637"/>
            </a:xfrm>
            <a:prstGeom prst="rect">
              <a:avLst/>
            </a:prstGeom>
            <a:noFill/>
            <a:ln w="9525">
              <a:noFill/>
              <a:miter lim="800000"/>
              <a:headEnd/>
              <a:tailEnd/>
            </a:ln>
          </p:spPr>
          <p:txBody>
            <a:bodyPr wrap="none" lIns="0" tIns="0" rIns="0" bIns="0">
              <a:spAutoFit/>
            </a:bodyPr>
            <a:lstStyle/>
            <a:p>
              <a:r>
                <a:rPr lang="ca-ES" sz="1800" b="0">
                  <a:effectLst/>
                  <a:latin typeface="Times New Roman" pitchFamily="18" charset="0"/>
                </a:rPr>
                <a:t>Salida</a:t>
              </a:r>
              <a:endParaRPr lang="ca-ES">
                <a:effectLst>
                  <a:outerShdw blurRad="38100" dist="38100" dir="2700000" algn="tl">
                    <a:srgbClr val="C0C0C0"/>
                  </a:outerShdw>
                </a:effectLst>
              </a:endParaRPr>
            </a:p>
          </p:txBody>
        </p:sp>
      </p:grpSp>
      <p:grpSp>
        <p:nvGrpSpPr>
          <p:cNvPr id="323" name="322 Grupo"/>
          <p:cNvGrpSpPr/>
          <p:nvPr/>
        </p:nvGrpSpPr>
        <p:grpSpPr>
          <a:xfrm>
            <a:off x="3571868" y="4286256"/>
            <a:ext cx="4406900" cy="2147887"/>
            <a:chOff x="2638425" y="3938588"/>
            <a:chExt cx="4406900" cy="2147887"/>
          </a:xfrm>
        </p:grpSpPr>
        <p:sp>
          <p:nvSpPr>
            <p:cNvPr id="324" name="Freeform 1030"/>
            <p:cNvSpPr>
              <a:spLocks/>
            </p:cNvSpPr>
            <p:nvPr/>
          </p:nvSpPr>
          <p:spPr bwMode="auto">
            <a:xfrm>
              <a:off x="2673350" y="5141913"/>
              <a:ext cx="1181100" cy="352425"/>
            </a:xfrm>
            <a:custGeom>
              <a:avLst/>
              <a:gdLst/>
              <a:ahLst/>
              <a:cxnLst>
                <a:cxn ang="0">
                  <a:pos x="67" y="0"/>
                </a:cxn>
                <a:cxn ang="0">
                  <a:pos x="67" y="10"/>
                </a:cxn>
                <a:cxn ang="0">
                  <a:pos x="0" y="10"/>
                </a:cxn>
                <a:cxn ang="0">
                  <a:pos x="0" y="28"/>
                </a:cxn>
                <a:cxn ang="0">
                  <a:pos x="67" y="28"/>
                </a:cxn>
                <a:cxn ang="0">
                  <a:pos x="67" y="37"/>
                </a:cxn>
                <a:cxn ang="0">
                  <a:pos x="134" y="19"/>
                </a:cxn>
                <a:cxn ang="0">
                  <a:pos x="67" y="0"/>
                </a:cxn>
              </a:cxnLst>
              <a:rect l="0" t="0" r="r" b="b"/>
              <a:pathLst>
                <a:path w="134" h="37">
                  <a:moveTo>
                    <a:pt x="67" y="0"/>
                  </a:moveTo>
                  <a:lnTo>
                    <a:pt x="67" y="10"/>
                  </a:lnTo>
                  <a:lnTo>
                    <a:pt x="0" y="10"/>
                  </a:lnTo>
                  <a:lnTo>
                    <a:pt x="0" y="28"/>
                  </a:lnTo>
                  <a:lnTo>
                    <a:pt x="67" y="28"/>
                  </a:lnTo>
                  <a:lnTo>
                    <a:pt x="67" y="37"/>
                  </a:lnTo>
                  <a:lnTo>
                    <a:pt x="134" y="19"/>
                  </a:lnTo>
                  <a:lnTo>
                    <a:pt x="67" y="0"/>
                  </a:lnTo>
                  <a:close/>
                </a:path>
              </a:pathLst>
            </a:custGeom>
            <a:solidFill>
              <a:srgbClr val="919191"/>
            </a:solidFill>
            <a:ln w="9525">
              <a:solidFill>
                <a:srgbClr val="000000"/>
              </a:solidFill>
              <a:prstDash val="solid"/>
              <a:round/>
              <a:headEnd/>
              <a:tailEnd/>
            </a:ln>
          </p:spPr>
          <p:txBody>
            <a:bodyPr/>
            <a:lstStyle/>
            <a:p>
              <a:endParaRPr lang="es-ES"/>
            </a:p>
          </p:txBody>
        </p:sp>
        <p:grpSp>
          <p:nvGrpSpPr>
            <p:cNvPr id="325" name="Group 1164"/>
            <p:cNvGrpSpPr>
              <a:grpSpLocks/>
            </p:cNvGrpSpPr>
            <p:nvPr/>
          </p:nvGrpSpPr>
          <p:grpSpPr bwMode="auto">
            <a:xfrm>
              <a:off x="3563938" y="4368800"/>
              <a:ext cx="2520950" cy="1717675"/>
              <a:chOff x="2432" y="2752"/>
              <a:chExt cx="1720" cy="1082"/>
            </a:xfrm>
          </p:grpSpPr>
          <p:sp>
            <p:nvSpPr>
              <p:cNvPr id="352" name="Freeform 1158"/>
              <p:cNvSpPr>
                <a:spLocks/>
              </p:cNvSpPr>
              <p:nvPr/>
            </p:nvSpPr>
            <p:spPr bwMode="auto">
              <a:xfrm>
                <a:off x="2432" y="2752"/>
                <a:ext cx="1720" cy="1082"/>
              </a:xfrm>
              <a:custGeom>
                <a:avLst/>
                <a:gdLst/>
                <a:ahLst/>
                <a:cxnLst>
                  <a:cxn ang="0">
                    <a:pos x="270" y="0"/>
                  </a:cxn>
                  <a:cxn ang="0">
                    <a:pos x="0" y="270"/>
                  </a:cxn>
                  <a:cxn ang="0">
                    <a:pos x="0" y="1082"/>
                  </a:cxn>
                  <a:cxn ang="0">
                    <a:pos x="1456" y="1082"/>
                  </a:cxn>
                  <a:cxn ang="0">
                    <a:pos x="1720" y="811"/>
                  </a:cxn>
                  <a:cxn ang="0">
                    <a:pos x="1720" y="0"/>
                  </a:cxn>
                  <a:cxn ang="0">
                    <a:pos x="270" y="0"/>
                  </a:cxn>
                </a:cxnLst>
                <a:rect l="0" t="0" r="r" b="b"/>
                <a:pathLst>
                  <a:path w="1720" h="1082">
                    <a:moveTo>
                      <a:pt x="270" y="0"/>
                    </a:moveTo>
                    <a:lnTo>
                      <a:pt x="0" y="270"/>
                    </a:lnTo>
                    <a:lnTo>
                      <a:pt x="0" y="1082"/>
                    </a:lnTo>
                    <a:lnTo>
                      <a:pt x="1456" y="1082"/>
                    </a:lnTo>
                    <a:lnTo>
                      <a:pt x="1720" y="811"/>
                    </a:lnTo>
                    <a:lnTo>
                      <a:pt x="1720" y="0"/>
                    </a:lnTo>
                    <a:lnTo>
                      <a:pt x="270" y="0"/>
                    </a:lnTo>
                    <a:close/>
                  </a:path>
                </a:pathLst>
              </a:custGeom>
              <a:blipFill dpi="0" rotWithShape="0">
                <a:blip r:embed="rId2" cstate="print"/>
                <a:srcRect/>
                <a:tile tx="0" ty="0" sx="100000" sy="100000" flip="none" algn="tl"/>
              </a:blipFill>
              <a:ln w="9525">
                <a:noFill/>
                <a:round/>
                <a:headEnd/>
                <a:tailEnd/>
              </a:ln>
            </p:spPr>
            <p:txBody>
              <a:bodyPr/>
              <a:lstStyle/>
              <a:p>
                <a:endParaRPr lang="es-ES"/>
              </a:p>
            </p:txBody>
          </p:sp>
          <p:sp>
            <p:nvSpPr>
              <p:cNvPr id="353" name="Freeform 1159"/>
              <p:cNvSpPr>
                <a:spLocks/>
              </p:cNvSpPr>
              <p:nvPr/>
            </p:nvSpPr>
            <p:spPr bwMode="auto">
              <a:xfrm>
                <a:off x="2432" y="2752"/>
                <a:ext cx="1720" cy="270"/>
              </a:xfrm>
              <a:custGeom>
                <a:avLst/>
                <a:gdLst/>
                <a:ahLst/>
                <a:cxnLst>
                  <a:cxn ang="0">
                    <a:pos x="0" y="270"/>
                  </a:cxn>
                  <a:cxn ang="0">
                    <a:pos x="1456" y="270"/>
                  </a:cxn>
                  <a:cxn ang="0">
                    <a:pos x="1720" y="0"/>
                  </a:cxn>
                  <a:cxn ang="0">
                    <a:pos x="270" y="0"/>
                  </a:cxn>
                  <a:cxn ang="0">
                    <a:pos x="0" y="270"/>
                  </a:cxn>
                </a:cxnLst>
                <a:rect l="0" t="0" r="r" b="b"/>
                <a:pathLst>
                  <a:path w="1720" h="270">
                    <a:moveTo>
                      <a:pt x="0" y="270"/>
                    </a:moveTo>
                    <a:lnTo>
                      <a:pt x="1456" y="270"/>
                    </a:lnTo>
                    <a:lnTo>
                      <a:pt x="1720" y="0"/>
                    </a:lnTo>
                    <a:lnTo>
                      <a:pt x="270" y="0"/>
                    </a:lnTo>
                    <a:lnTo>
                      <a:pt x="0" y="270"/>
                    </a:lnTo>
                    <a:close/>
                  </a:path>
                </a:pathLst>
              </a:custGeom>
              <a:solidFill>
                <a:srgbClr val="A7A7A7"/>
              </a:solidFill>
              <a:ln w="9525">
                <a:noFill/>
                <a:round/>
                <a:headEnd/>
                <a:tailEnd/>
              </a:ln>
            </p:spPr>
            <p:txBody>
              <a:bodyPr/>
              <a:lstStyle/>
              <a:p>
                <a:endParaRPr lang="es-ES"/>
              </a:p>
            </p:txBody>
          </p:sp>
          <p:sp>
            <p:nvSpPr>
              <p:cNvPr id="354" name="Freeform 1160"/>
              <p:cNvSpPr>
                <a:spLocks/>
              </p:cNvSpPr>
              <p:nvPr/>
            </p:nvSpPr>
            <p:spPr bwMode="auto">
              <a:xfrm>
                <a:off x="3888" y="2752"/>
                <a:ext cx="264" cy="1082"/>
              </a:xfrm>
              <a:custGeom>
                <a:avLst/>
                <a:gdLst/>
                <a:ahLst/>
                <a:cxnLst>
                  <a:cxn ang="0">
                    <a:pos x="0" y="270"/>
                  </a:cxn>
                  <a:cxn ang="0">
                    <a:pos x="264" y="0"/>
                  </a:cxn>
                  <a:cxn ang="0">
                    <a:pos x="264" y="811"/>
                  </a:cxn>
                  <a:cxn ang="0">
                    <a:pos x="0" y="1082"/>
                  </a:cxn>
                  <a:cxn ang="0">
                    <a:pos x="0" y="270"/>
                  </a:cxn>
                </a:cxnLst>
                <a:rect l="0" t="0" r="r" b="b"/>
                <a:pathLst>
                  <a:path w="264" h="1082">
                    <a:moveTo>
                      <a:pt x="0" y="270"/>
                    </a:moveTo>
                    <a:lnTo>
                      <a:pt x="264" y="0"/>
                    </a:lnTo>
                    <a:lnTo>
                      <a:pt x="264" y="811"/>
                    </a:lnTo>
                    <a:lnTo>
                      <a:pt x="0" y="1082"/>
                    </a:lnTo>
                    <a:lnTo>
                      <a:pt x="0" y="270"/>
                    </a:lnTo>
                    <a:close/>
                  </a:path>
                </a:pathLst>
              </a:custGeom>
              <a:solidFill>
                <a:srgbClr val="757575"/>
              </a:solidFill>
              <a:ln w="9525">
                <a:noFill/>
                <a:round/>
                <a:headEnd/>
                <a:tailEnd/>
              </a:ln>
            </p:spPr>
            <p:txBody>
              <a:bodyPr/>
              <a:lstStyle/>
              <a:p>
                <a:endParaRPr lang="es-ES"/>
              </a:p>
            </p:txBody>
          </p:sp>
          <p:sp>
            <p:nvSpPr>
              <p:cNvPr id="355" name="Freeform 1161"/>
              <p:cNvSpPr>
                <a:spLocks/>
              </p:cNvSpPr>
              <p:nvPr/>
            </p:nvSpPr>
            <p:spPr bwMode="auto">
              <a:xfrm>
                <a:off x="2432" y="2752"/>
                <a:ext cx="1720" cy="1082"/>
              </a:xfrm>
              <a:custGeom>
                <a:avLst/>
                <a:gdLst/>
                <a:ahLst/>
                <a:cxnLst>
                  <a:cxn ang="0">
                    <a:pos x="45" y="0"/>
                  </a:cxn>
                  <a:cxn ang="0">
                    <a:pos x="0" y="45"/>
                  </a:cxn>
                  <a:cxn ang="0">
                    <a:pos x="0" y="180"/>
                  </a:cxn>
                  <a:cxn ang="0">
                    <a:pos x="242" y="180"/>
                  </a:cxn>
                  <a:cxn ang="0">
                    <a:pos x="286" y="135"/>
                  </a:cxn>
                  <a:cxn ang="0">
                    <a:pos x="286" y="0"/>
                  </a:cxn>
                  <a:cxn ang="0">
                    <a:pos x="45" y="0"/>
                  </a:cxn>
                </a:cxnLst>
                <a:rect l="0" t="0" r="r" b="b"/>
                <a:pathLst>
                  <a:path w="286" h="180">
                    <a:moveTo>
                      <a:pt x="45" y="0"/>
                    </a:moveTo>
                    <a:lnTo>
                      <a:pt x="0" y="45"/>
                    </a:lnTo>
                    <a:lnTo>
                      <a:pt x="0" y="180"/>
                    </a:lnTo>
                    <a:lnTo>
                      <a:pt x="242" y="180"/>
                    </a:lnTo>
                    <a:lnTo>
                      <a:pt x="286" y="135"/>
                    </a:lnTo>
                    <a:lnTo>
                      <a:pt x="286" y="0"/>
                    </a:lnTo>
                    <a:lnTo>
                      <a:pt x="45" y="0"/>
                    </a:lnTo>
                    <a:close/>
                  </a:path>
                </a:pathLst>
              </a:custGeom>
              <a:noFill/>
              <a:ln w="9525">
                <a:solidFill>
                  <a:srgbClr val="000000"/>
                </a:solidFill>
                <a:prstDash val="solid"/>
                <a:round/>
                <a:headEnd/>
                <a:tailEnd/>
              </a:ln>
            </p:spPr>
            <p:txBody>
              <a:bodyPr/>
              <a:lstStyle/>
              <a:p>
                <a:endParaRPr lang="es-ES"/>
              </a:p>
            </p:txBody>
          </p:sp>
          <p:sp>
            <p:nvSpPr>
              <p:cNvPr id="356" name="Freeform 1162"/>
              <p:cNvSpPr>
                <a:spLocks/>
              </p:cNvSpPr>
              <p:nvPr/>
            </p:nvSpPr>
            <p:spPr bwMode="auto">
              <a:xfrm>
                <a:off x="2432" y="2752"/>
                <a:ext cx="1720" cy="270"/>
              </a:xfrm>
              <a:custGeom>
                <a:avLst/>
                <a:gdLst/>
                <a:ahLst/>
                <a:cxnLst>
                  <a:cxn ang="0">
                    <a:pos x="0" y="45"/>
                  </a:cxn>
                  <a:cxn ang="0">
                    <a:pos x="242" y="45"/>
                  </a:cxn>
                  <a:cxn ang="0">
                    <a:pos x="286" y="0"/>
                  </a:cxn>
                </a:cxnLst>
                <a:rect l="0" t="0" r="r" b="b"/>
                <a:pathLst>
                  <a:path w="286" h="45">
                    <a:moveTo>
                      <a:pt x="0" y="45"/>
                    </a:moveTo>
                    <a:lnTo>
                      <a:pt x="242" y="45"/>
                    </a:lnTo>
                    <a:lnTo>
                      <a:pt x="286" y="0"/>
                    </a:lnTo>
                  </a:path>
                </a:pathLst>
              </a:custGeom>
              <a:noFill/>
              <a:ln w="9525">
                <a:solidFill>
                  <a:srgbClr val="000000"/>
                </a:solidFill>
                <a:prstDash val="solid"/>
                <a:round/>
                <a:headEnd/>
                <a:tailEnd/>
              </a:ln>
            </p:spPr>
            <p:txBody>
              <a:bodyPr/>
              <a:lstStyle/>
              <a:p>
                <a:endParaRPr lang="es-ES"/>
              </a:p>
            </p:txBody>
          </p:sp>
          <p:sp>
            <p:nvSpPr>
              <p:cNvPr id="357" name="Line 1163"/>
              <p:cNvSpPr>
                <a:spLocks noChangeShapeType="1"/>
              </p:cNvSpPr>
              <p:nvPr/>
            </p:nvSpPr>
            <p:spPr bwMode="auto">
              <a:xfrm>
                <a:off x="3888" y="3022"/>
                <a:ext cx="1" cy="812"/>
              </a:xfrm>
              <a:prstGeom prst="line">
                <a:avLst/>
              </a:prstGeom>
              <a:noFill/>
              <a:ln w="9525">
                <a:solidFill>
                  <a:srgbClr val="000000"/>
                </a:solidFill>
                <a:round/>
                <a:headEnd/>
                <a:tailEnd/>
              </a:ln>
            </p:spPr>
            <p:txBody>
              <a:bodyPr/>
              <a:lstStyle/>
              <a:p>
                <a:endParaRPr lang="es-ES"/>
              </a:p>
            </p:txBody>
          </p:sp>
        </p:grpSp>
        <p:sp>
          <p:nvSpPr>
            <p:cNvPr id="326" name="Freeform 1166"/>
            <p:cNvSpPr>
              <a:spLocks/>
            </p:cNvSpPr>
            <p:nvPr/>
          </p:nvSpPr>
          <p:spPr bwMode="auto">
            <a:xfrm>
              <a:off x="5864225" y="5084763"/>
              <a:ext cx="1181100" cy="352425"/>
            </a:xfrm>
            <a:custGeom>
              <a:avLst/>
              <a:gdLst/>
              <a:ahLst/>
              <a:cxnLst>
                <a:cxn ang="0">
                  <a:pos x="67" y="0"/>
                </a:cxn>
                <a:cxn ang="0">
                  <a:pos x="67" y="9"/>
                </a:cxn>
                <a:cxn ang="0">
                  <a:pos x="0" y="9"/>
                </a:cxn>
                <a:cxn ang="0">
                  <a:pos x="0" y="28"/>
                </a:cxn>
                <a:cxn ang="0">
                  <a:pos x="67" y="28"/>
                </a:cxn>
                <a:cxn ang="0">
                  <a:pos x="67" y="37"/>
                </a:cxn>
                <a:cxn ang="0">
                  <a:pos x="134" y="18"/>
                </a:cxn>
                <a:cxn ang="0">
                  <a:pos x="67" y="0"/>
                </a:cxn>
              </a:cxnLst>
              <a:rect l="0" t="0" r="r" b="b"/>
              <a:pathLst>
                <a:path w="134" h="37">
                  <a:moveTo>
                    <a:pt x="67" y="0"/>
                  </a:moveTo>
                  <a:lnTo>
                    <a:pt x="67" y="9"/>
                  </a:lnTo>
                  <a:lnTo>
                    <a:pt x="0" y="9"/>
                  </a:lnTo>
                  <a:lnTo>
                    <a:pt x="0" y="28"/>
                  </a:lnTo>
                  <a:lnTo>
                    <a:pt x="67" y="28"/>
                  </a:lnTo>
                  <a:lnTo>
                    <a:pt x="67" y="37"/>
                  </a:lnTo>
                  <a:lnTo>
                    <a:pt x="134" y="18"/>
                  </a:lnTo>
                  <a:lnTo>
                    <a:pt x="67" y="0"/>
                  </a:lnTo>
                  <a:close/>
                </a:path>
              </a:pathLst>
            </a:custGeom>
            <a:solidFill>
              <a:srgbClr val="919191"/>
            </a:solidFill>
            <a:ln w="9525">
              <a:solidFill>
                <a:srgbClr val="000000"/>
              </a:solidFill>
              <a:prstDash val="solid"/>
              <a:round/>
              <a:headEnd/>
              <a:tailEnd/>
            </a:ln>
          </p:spPr>
          <p:txBody>
            <a:bodyPr/>
            <a:lstStyle/>
            <a:p>
              <a:endParaRPr lang="es-ES"/>
            </a:p>
          </p:txBody>
        </p:sp>
        <p:sp>
          <p:nvSpPr>
            <p:cNvPr id="327" name="Rectangle 1194"/>
            <p:cNvSpPr>
              <a:spLocks noChangeArrowheads="1"/>
            </p:cNvSpPr>
            <p:nvPr/>
          </p:nvSpPr>
          <p:spPr bwMode="auto">
            <a:xfrm>
              <a:off x="4391025" y="3938588"/>
              <a:ext cx="1295400" cy="401637"/>
            </a:xfrm>
            <a:prstGeom prst="rect">
              <a:avLst/>
            </a:prstGeom>
            <a:noFill/>
            <a:ln w="9525">
              <a:noFill/>
              <a:miter lim="800000"/>
              <a:headEnd/>
              <a:tailEnd/>
            </a:ln>
          </p:spPr>
          <p:txBody>
            <a:bodyPr/>
            <a:lstStyle/>
            <a:p>
              <a:endParaRPr lang="es-ES"/>
            </a:p>
          </p:txBody>
        </p:sp>
        <p:sp>
          <p:nvSpPr>
            <p:cNvPr id="328" name="Rectangle 1195"/>
            <p:cNvSpPr>
              <a:spLocks noChangeArrowheads="1"/>
            </p:cNvSpPr>
            <p:nvPr/>
          </p:nvSpPr>
          <p:spPr bwMode="auto">
            <a:xfrm>
              <a:off x="4562475" y="3987800"/>
              <a:ext cx="1112838" cy="304800"/>
            </a:xfrm>
            <a:prstGeom prst="rect">
              <a:avLst/>
            </a:prstGeom>
            <a:noFill/>
            <a:ln w="9525">
              <a:noFill/>
              <a:miter lim="800000"/>
              <a:headEnd/>
              <a:tailEnd/>
            </a:ln>
          </p:spPr>
          <p:txBody>
            <a:bodyPr wrap="none" lIns="0" tIns="0" rIns="0" bIns="0">
              <a:spAutoFit/>
            </a:bodyPr>
            <a:lstStyle/>
            <a:p>
              <a:r>
                <a:rPr lang="ca-ES" sz="2000">
                  <a:effectLst/>
                  <a:latin typeface="Times New Roman" pitchFamily="18" charset="0"/>
                </a:rPr>
                <a:t>Caja negra</a:t>
              </a:r>
              <a:endParaRPr lang="ca-ES">
                <a:effectLst>
                  <a:outerShdw blurRad="38100" dist="38100" dir="2700000" algn="tl">
                    <a:srgbClr val="C0C0C0"/>
                  </a:outerShdw>
                </a:effectLst>
              </a:endParaRPr>
            </a:p>
          </p:txBody>
        </p:sp>
        <p:sp>
          <p:nvSpPr>
            <p:cNvPr id="329" name="Rectangle 1198"/>
            <p:cNvSpPr>
              <a:spLocks noChangeArrowheads="1"/>
            </p:cNvSpPr>
            <p:nvPr/>
          </p:nvSpPr>
          <p:spPr bwMode="auto">
            <a:xfrm>
              <a:off x="2638425" y="4740275"/>
              <a:ext cx="838200" cy="382588"/>
            </a:xfrm>
            <a:prstGeom prst="rect">
              <a:avLst/>
            </a:prstGeom>
            <a:noFill/>
            <a:ln w="9525">
              <a:noFill/>
              <a:miter lim="800000"/>
              <a:headEnd/>
              <a:tailEnd/>
            </a:ln>
          </p:spPr>
          <p:txBody>
            <a:bodyPr/>
            <a:lstStyle/>
            <a:p>
              <a:endParaRPr lang="es-ES"/>
            </a:p>
          </p:txBody>
        </p:sp>
        <p:sp>
          <p:nvSpPr>
            <p:cNvPr id="330" name="Rectangle 1199"/>
            <p:cNvSpPr>
              <a:spLocks noChangeArrowheads="1"/>
            </p:cNvSpPr>
            <p:nvPr/>
          </p:nvSpPr>
          <p:spPr bwMode="auto">
            <a:xfrm>
              <a:off x="2771775" y="4799013"/>
              <a:ext cx="655638" cy="274637"/>
            </a:xfrm>
            <a:prstGeom prst="rect">
              <a:avLst/>
            </a:prstGeom>
            <a:noFill/>
            <a:ln w="9525">
              <a:noFill/>
              <a:miter lim="800000"/>
              <a:headEnd/>
              <a:tailEnd/>
            </a:ln>
          </p:spPr>
          <p:txBody>
            <a:bodyPr wrap="none" lIns="0" tIns="0" rIns="0" bIns="0">
              <a:spAutoFit/>
            </a:bodyPr>
            <a:lstStyle/>
            <a:p>
              <a:r>
                <a:rPr lang="ca-ES" sz="1800" b="0">
                  <a:effectLst/>
                  <a:latin typeface="Times New Roman" pitchFamily="18" charset="0"/>
                </a:rPr>
                <a:t>Entrada</a:t>
              </a:r>
              <a:endParaRPr lang="ca-ES">
                <a:effectLst>
                  <a:outerShdw blurRad="38100" dist="38100" dir="2700000" algn="tl">
                    <a:srgbClr val="C0C0C0"/>
                  </a:outerShdw>
                </a:effectLst>
              </a:endParaRPr>
            </a:p>
          </p:txBody>
        </p:sp>
        <p:sp>
          <p:nvSpPr>
            <p:cNvPr id="331" name="Rectangle 1202"/>
            <p:cNvSpPr>
              <a:spLocks noChangeArrowheads="1"/>
            </p:cNvSpPr>
            <p:nvPr/>
          </p:nvSpPr>
          <p:spPr bwMode="auto">
            <a:xfrm>
              <a:off x="6207125" y="4683125"/>
              <a:ext cx="715963" cy="373063"/>
            </a:xfrm>
            <a:prstGeom prst="rect">
              <a:avLst/>
            </a:prstGeom>
            <a:noFill/>
            <a:ln w="9525">
              <a:noFill/>
              <a:miter lim="800000"/>
              <a:headEnd/>
              <a:tailEnd/>
            </a:ln>
          </p:spPr>
          <p:txBody>
            <a:bodyPr/>
            <a:lstStyle/>
            <a:p>
              <a:endParaRPr lang="es-ES"/>
            </a:p>
          </p:txBody>
        </p:sp>
        <p:sp>
          <p:nvSpPr>
            <p:cNvPr id="332" name="Rectangle 1203"/>
            <p:cNvSpPr>
              <a:spLocks noChangeArrowheads="1"/>
            </p:cNvSpPr>
            <p:nvPr/>
          </p:nvSpPr>
          <p:spPr bwMode="auto">
            <a:xfrm>
              <a:off x="6340475" y="4732338"/>
              <a:ext cx="527050" cy="274637"/>
            </a:xfrm>
            <a:prstGeom prst="rect">
              <a:avLst/>
            </a:prstGeom>
            <a:noFill/>
            <a:ln w="9525">
              <a:noFill/>
              <a:miter lim="800000"/>
              <a:headEnd/>
              <a:tailEnd/>
            </a:ln>
          </p:spPr>
          <p:txBody>
            <a:bodyPr wrap="none" lIns="0" tIns="0" rIns="0" bIns="0">
              <a:spAutoFit/>
            </a:bodyPr>
            <a:lstStyle/>
            <a:p>
              <a:r>
                <a:rPr lang="ca-ES" sz="1800" b="0">
                  <a:effectLst/>
                  <a:latin typeface="Times New Roman" pitchFamily="18" charset="0"/>
                </a:rPr>
                <a:t>Salida</a:t>
              </a:r>
              <a:endParaRPr lang="ca-ES">
                <a:effectLst>
                  <a:outerShdw blurRad="38100" dist="38100" dir="2700000" algn="tl">
                    <a:srgbClr val="C0C0C0"/>
                  </a:outerShdw>
                </a:effectLst>
              </a:endParaRPr>
            </a:p>
          </p:txBody>
        </p:sp>
        <p:sp>
          <p:nvSpPr>
            <p:cNvPr id="333" name="Rectangle 1204"/>
            <p:cNvSpPr>
              <a:spLocks noChangeArrowheads="1"/>
            </p:cNvSpPr>
            <p:nvPr/>
          </p:nvSpPr>
          <p:spPr bwMode="auto">
            <a:xfrm>
              <a:off x="4144963" y="5170488"/>
              <a:ext cx="1058862" cy="371475"/>
            </a:xfrm>
            <a:prstGeom prst="rect">
              <a:avLst/>
            </a:prstGeom>
            <a:solidFill>
              <a:srgbClr val="FFFFFF"/>
            </a:solidFill>
            <a:ln w="9525">
              <a:noFill/>
              <a:miter lim="800000"/>
              <a:headEnd/>
              <a:tailEnd/>
            </a:ln>
          </p:spPr>
          <p:txBody>
            <a:bodyPr/>
            <a:lstStyle/>
            <a:p>
              <a:endParaRPr lang="es-ES"/>
            </a:p>
          </p:txBody>
        </p:sp>
        <p:sp>
          <p:nvSpPr>
            <p:cNvPr id="334" name="Rectangle 1205"/>
            <p:cNvSpPr>
              <a:spLocks noChangeArrowheads="1"/>
            </p:cNvSpPr>
            <p:nvPr/>
          </p:nvSpPr>
          <p:spPr bwMode="auto">
            <a:xfrm>
              <a:off x="4224338" y="5218113"/>
              <a:ext cx="969962" cy="314325"/>
            </a:xfrm>
            <a:prstGeom prst="rect">
              <a:avLst/>
            </a:prstGeom>
            <a:noFill/>
            <a:ln w="9525">
              <a:noFill/>
              <a:miter lim="800000"/>
              <a:headEnd/>
              <a:tailEnd/>
            </a:ln>
          </p:spPr>
          <p:txBody>
            <a:bodyPr wrap="none" lIns="0" tIns="0" rIns="0" bIns="0">
              <a:spAutoFit/>
            </a:bodyPr>
            <a:lstStyle/>
            <a:p>
              <a:r>
                <a:rPr lang="ca-ES" sz="1800" b="0" i="1">
                  <a:solidFill>
                    <a:srgbClr val="000000"/>
                  </a:solidFill>
                  <a:effectLst/>
                  <a:latin typeface="Times New Roman" pitchFamily="18" charset="0"/>
                </a:rPr>
                <a:t>Funciones</a:t>
              </a:r>
              <a:endParaRPr lang="ca-ES">
                <a:effectLst>
                  <a:outerShdw blurRad="38100" dist="38100" dir="2700000" algn="tl">
                    <a:srgbClr val="C0C0C0"/>
                  </a:outerShdw>
                </a:effectLst>
              </a:endParaRPr>
            </a:p>
          </p:txBody>
        </p:sp>
        <p:sp>
          <p:nvSpPr>
            <p:cNvPr id="335" name="Freeform 1206"/>
            <p:cNvSpPr>
              <a:spLocks/>
            </p:cNvSpPr>
            <p:nvPr/>
          </p:nvSpPr>
          <p:spPr bwMode="auto">
            <a:xfrm>
              <a:off x="2673350" y="5141913"/>
              <a:ext cx="1181100" cy="352425"/>
            </a:xfrm>
            <a:custGeom>
              <a:avLst/>
              <a:gdLst/>
              <a:ahLst/>
              <a:cxnLst>
                <a:cxn ang="0">
                  <a:pos x="67" y="0"/>
                </a:cxn>
                <a:cxn ang="0">
                  <a:pos x="67" y="10"/>
                </a:cxn>
                <a:cxn ang="0">
                  <a:pos x="0" y="10"/>
                </a:cxn>
                <a:cxn ang="0">
                  <a:pos x="0" y="28"/>
                </a:cxn>
                <a:cxn ang="0">
                  <a:pos x="67" y="28"/>
                </a:cxn>
                <a:cxn ang="0">
                  <a:pos x="67" y="37"/>
                </a:cxn>
                <a:cxn ang="0">
                  <a:pos x="134" y="19"/>
                </a:cxn>
                <a:cxn ang="0">
                  <a:pos x="67" y="0"/>
                </a:cxn>
              </a:cxnLst>
              <a:rect l="0" t="0" r="r" b="b"/>
              <a:pathLst>
                <a:path w="134" h="37">
                  <a:moveTo>
                    <a:pt x="67" y="0"/>
                  </a:moveTo>
                  <a:lnTo>
                    <a:pt x="67" y="10"/>
                  </a:lnTo>
                  <a:lnTo>
                    <a:pt x="0" y="10"/>
                  </a:lnTo>
                  <a:lnTo>
                    <a:pt x="0" y="28"/>
                  </a:lnTo>
                  <a:lnTo>
                    <a:pt x="67" y="28"/>
                  </a:lnTo>
                  <a:lnTo>
                    <a:pt x="67" y="37"/>
                  </a:lnTo>
                  <a:lnTo>
                    <a:pt x="134" y="19"/>
                  </a:lnTo>
                  <a:lnTo>
                    <a:pt x="67" y="0"/>
                  </a:lnTo>
                  <a:close/>
                </a:path>
              </a:pathLst>
            </a:custGeom>
            <a:solidFill>
              <a:srgbClr val="919191"/>
            </a:solidFill>
            <a:ln w="9525">
              <a:solidFill>
                <a:srgbClr val="000000"/>
              </a:solidFill>
              <a:prstDash val="solid"/>
              <a:round/>
              <a:headEnd/>
              <a:tailEnd/>
            </a:ln>
          </p:spPr>
          <p:txBody>
            <a:bodyPr/>
            <a:lstStyle/>
            <a:p>
              <a:endParaRPr lang="es-ES"/>
            </a:p>
          </p:txBody>
        </p:sp>
        <p:grpSp>
          <p:nvGrpSpPr>
            <p:cNvPr id="336" name="Group 1340"/>
            <p:cNvGrpSpPr>
              <a:grpSpLocks/>
            </p:cNvGrpSpPr>
            <p:nvPr/>
          </p:nvGrpSpPr>
          <p:grpSpPr bwMode="auto">
            <a:xfrm>
              <a:off x="3563938" y="4368800"/>
              <a:ext cx="2520950" cy="1717675"/>
              <a:chOff x="2432" y="2752"/>
              <a:chExt cx="1720" cy="1082"/>
            </a:xfrm>
          </p:grpSpPr>
          <p:sp>
            <p:nvSpPr>
              <p:cNvPr id="346" name="Freeform 1334"/>
              <p:cNvSpPr>
                <a:spLocks/>
              </p:cNvSpPr>
              <p:nvPr/>
            </p:nvSpPr>
            <p:spPr bwMode="auto">
              <a:xfrm>
                <a:off x="2432" y="2752"/>
                <a:ext cx="1720" cy="1082"/>
              </a:xfrm>
              <a:custGeom>
                <a:avLst/>
                <a:gdLst/>
                <a:ahLst/>
                <a:cxnLst>
                  <a:cxn ang="0">
                    <a:pos x="270" y="0"/>
                  </a:cxn>
                  <a:cxn ang="0">
                    <a:pos x="0" y="270"/>
                  </a:cxn>
                  <a:cxn ang="0">
                    <a:pos x="0" y="1082"/>
                  </a:cxn>
                  <a:cxn ang="0">
                    <a:pos x="1456" y="1082"/>
                  </a:cxn>
                  <a:cxn ang="0">
                    <a:pos x="1720" y="811"/>
                  </a:cxn>
                  <a:cxn ang="0">
                    <a:pos x="1720" y="0"/>
                  </a:cxn>
                  <a:cxn ang="0">
                    <a:pos x="270" y="0"/>
                  </a:cxn>
                </a:cxnLst>
                <a:rect l="0" t="0" r="r" b="b"/>
                <a:pathLst>
                  <a:path w="1720" h="1082">
                    <a:moveTo>
                      <a:pt x="270" y="0"/>
                    </a:moveTo>
                    <a:lnTo>
                      <a:pt x="0" y="270"/>
                    </a:lnTo>
                    <a:lnTo>
                      <a:pt x="0" y="1082"/>
                    </a:lnTo>
                    <a:lnTo>
                      <a:pt x="1456" y="1082"/>
                    </a:lnTo>
                    <a:lnTo>
                      <a:pt x="1720" y="811"/>
                    </a:lnTo>
                    <a:lnTo>
                      <a:pt x="1720" y="0"/>
                    </a:lnTo>
                    <a:lnTo>
                      <a:pt x="270" y="0"/>
                    </a:lnTo>
                    <a:close/>
                  </a:path>
                </a:pathLst>
              </a:custGeom>
              <a:blipFill dpi="0" rotWithShape="0">
                <a:blip r:embed="rId2" cstate="print"/>
                <a:srcRect/>
                <a:tile tx="0" ty="0" sx="100000" sy="100000" flip="none" algn="tl"/>
              </a:blipFill>
              <a:ln w="9525">
                <a:noFill/>
                <a:round/>
                <a:headEnd/>
                <a:tailEnd/>
              </a:ln>
            </p:spPr>
            <p:txBody>
              <a:bodyPr/>
              <a:lstStyle/>
              <a:p>
                <a:endParaRPr lang="es-ES"/>
              </a:p>
            </p:txBody>
          </p:sp>
          <p:sp>
            <p:nvSpPr>
              <p:cNvPr id="347" name="Freeform 1335"/>
              <p:cNvSpPr>
                <a:spLocks/>
              </p:cNvSpPr>
              <p:nvPr/>
            </p:nvSpPr>
            <p:spPr bwMode="auto">
              <a:xfrm>
                <a:off x="2432" y="2752"/>
                <a:ext cx="1720" cy="270"/>
              </a:xfrm>
              <a:custGeom>
                <a:avLst/>
                <a:gdLst/>
                <a:ahLst/>
                <a:cxnLst>
                  <a:cxn ang="0">
                    <a:pos x="0" y="270"/>
                  </a:cxn>
                  <a:cxn ang="0">
                    <a:pos x="1456" y="270"/>
                  </a:cxn>
                  <a:cxn ang="0">
                    <a:pos x="1720" y="0"/>
                  </a:cxn>
                  <a:cxn ang="0">
                    <a:pos x="270" y="0"/>
                  </a:cxn>
                  <a:cxn ang="0">
                    <a:pos x="0" y="270"/>
                  </a:cxn>
                </a:cxnLst>
                <a:rect l="0" t="0" r="r" b="b"/>
                <a:pathLst>
                  <a:path w="1720" h="270">
                    <a:moveTo>
                      <a:pt x="0" y="270"/>
                    </a:moveTo>
                    <a:lnTo>
                      <a:pt x="1456" y="270"/>
                    </a:lnTo>
                    <a:lnTo>
                      <a:pt x="1720" y="0"/>
                    </a:lnTo>
                    <a:lnTo>
                      <a:pt x="270" y="0"/>
                    </a:lnTo>
                    <a:lnTo>
                      <a:pt x="0" y="270"/>
                    </a:lnTo>
                    <a:close/>
                  </a:path>
                </a:pathLst>
              </a:custGeom>
              <a:solidFill>
                <a:srgbClr val="A7A7A7"/>
              </a:solidFill>
              <a:ln w="9525">
                <a:noFill/>
                <a:round/>
                <a:headEnd/>
                <a:tailEnd/>
              </a:ln>
            </p:spPr>
            <p:txBody>
              <a:bodyPr/>
              <a:lstStyle/>
              <a:p>
                <a:endParaRPr lang="es-ES"/>
              </a:p>
            </p:txBody>
          </p:sp>
          <p:sp>
            <p:nvSpPr>
              <p:cNvPr id="348" name="Freeform 1336"/>
              <p:cNvSpPr>
                <a:spLocks/>
              </p:cNvSpPr>
              <p:nvPr/>
            </p:nvSpPr>
            <p:spPr bwMode="auto">
              <a:xfrm>
                <a:off x="3888" y="2752"/>
                <a:ext cx="264" cy="1082"/>
              </a:xfrm>
              <a:custGeom>
                <a:avLst/>
                <a:gdLst/>
                <a:ahLst/>
                <a:cxnLst>
                  <a:cxn ang="0">
                    <a:pos x="0" y="270"/>
                  </a:cxn>
                  <a:cxn ang="0">
                    <a:pos x="264" y="0"/>
                  </a:cxn>
                  <a:cxn ang="0">
                    <a:pos x="264" y="811"/>
                  </a:cxn>
                  <a:cxn ang="0">
                    <a:pos x="0" y="1082"/>
                  </a:cxn>
                  <a:cxn ang="0">
                    <a:pos x="0" y="270"/>
                  </a:cxn>
                </a:cxnLst>
                <a:rect l="0" t="0" r="r" b="b"/>
                <a:pathLst>
                  <a:path w="264" h="1082">
                    <a:moveTo>
                      <a:pt x="0" y="270"/>
                    </a:moveTo>
                    <a:lnTo>
                      <a:pt x="264" y="0"/>
                    </a:lnTo>
                    <a:lnTo>
                      <a:pt x="264" y="811"/>
                    </a:lnTo>
                    <a:lnTo>
                      <a:pt x="0" y="1082"/>
                    </a:lnTo>
                    <a:lnTo>
                      <a:pt x="0" y="270"/>
                    </a:lnTo>
                    <a:close/>
                  </a:path>
                </a:pathLst>
              </a:custGeom>
              <a:solidFill>
                <a:srgbClr val="757575"/>
              </a:solidFill>
              <a:ln w="9525">
                <a:noFill/>
                <a:round/>
                <a:headEnd/>
                <a:tailEnd/>
              </a:ln>
            </p:spPr>
            <p:txBody>
              <a:bodyPr/>
              <a:lstStyle/>
              <a:p>
                <a:endParaRPr lang="es-ES"/>
              </a:p>
            </p:txBody>
          </p:sp>
          <p:sp>
            <p:nvSpPr>
              <p:cNvPr id="349" name="Freeform 1337"/>
              <p:cNvSpPr>
                <a:spLocks/>
              </p:cNvSpPr>
              <p:nvPr/>
            </p:nvSpPr>
            <p:spPr bwMode="auto">
              <a:xfrm>
                <a:off x="2432" y="2752"/>
                <a:ext cx="1720" cy="1082"/>
              </a:xfrm>
              <a:custGeom>
                <a:avLst/>
                <a:gdLst/>
                <a:ahLst/>
                <a:cxnLst>
                  <a:cxn ang="0">
                    <a:pos x="45" y="0"/>
                  </a:cxn>
                  <a:cxn ang="0">
                    <a:pos x="0" y="45"/>
                  </a:cxn>
                  <a:cxn ang="0">
                    <a:pos x="0" y="180"/>
                  </a:cxn>
                  <a:cxn ang="0">
                    <a:pos x="242" y="180"/>
                  </a:cxn>
                  <a:cxn ang="0">
                    <a:pos x="286" y="135"/>
                  </a:cxn>
                  <a:cxn ang="0">
                    <a:pos x="286" y="0"/>
                  </a:cxn>
                  <a:cxn ang="0">
                    <a:pos x="45" y="0"/>
                  </a:cxn>
                </a:cxnLst>
                <a:rect l="0" t="0" r="r" b="b"/>
                <a:pathLst>
                  <a:path w="286" h="180">
                    <a:moveTo>
                      <a:pt x="45" y="0"/>
                    </a:moveTo>
                    <a:lnTo>
                      <a:pt x="0" y="45"/>
                    </a:lnTo>
                    <a:lnTo>
                      <a:pt x="0" y="180"/>
                    </a:lnTo>
                    <a:lnTo>
                      <a:pt x="242" y="180"/>
                    </a:lnTo>
                    <a:lnTo>
                      <a:pt x="286" y="135"/>
                    </a:lnTo>
                    <a:lnTo>
                      <a:pt x="286" y="0"/>
                    </a:lnTo>
                    <a:lnTo>
                      <a:pt x="45" y="0"/>
                    </a:lnTo>
                    <a:close/>
                  </a:path>
                </a:pathLst>
              </a:custGeom>
              <a:noFill/>
              <a:ln w="9525">
                <a:solidFill>
                  <a:srgbClr val="000000"/>
                </a:solidFill>
                <a:prstDash val="solid"/>
                <a:round/>
                <a:headEnd/>
                <a:tailEnd/>
              </a:ln>
            </p:spPr>
            <p:txBody>
              <a:bodyPr/>
              <a:lstStyle/>
              <a:p>
                <a:endParaRPr lang="es-ES"/>
              </a:p>
            </p:txBody>
          </p:sp>
          <p:sp>
            <p:nvSpPr>
              <p:cNvPr id="350" name="Freeform 1338"/>
              <p:cNvSpPr>
                <a:spLocks/>
              </p:cNvSpPr>
              <p:nvPr/>
            </p:nvSpPr>
            <p:spPr bwMode="auto">
              <a:xfrm>
                <a:off x="2432" y="2752"/>
                <a:ext cx="1720" cy="270"/>
              </a:xfrm>
              <a:custGeom>
                <a:avLst/>
                <a:gdLst/>
                <a:ahLst/>
                <a:cxnLst>
                  <a:cxn ang="0">
                    <a:pos x="0" y="45"/>
                  </a:cxn>
                  <a:cxn ang="0">
                    <a:pos x="242" y="45"/>
                  </a:cxn>
                  <a:cxn ang="0">
                    <a:pos x="286" y="0"/>
                  </a:cxn>
                </a:cxnLst>
                <a:rect l="0" t="0" r="r" b="b"/>
                <a:pathLst>
                  <a:path w="286" h="45">
                    <a:moveTo>
                      <a:pt x="0" y="45"/>
                    </a:moveTo>
                    <a:lnTo>
                      <a:pt x="242" y="45"/>
                    </a:lnTo>
                    <a:lnTo>
                      <a:pt x="286" y="0"/>
                    </a:lnTo>
                  </a:path>
                </a:pathLst>
              </a:custGeom>
              <a:noFill/>
              <a:ln w="9525">
                <a:solidFill>
                  <a:srgbClr val="000000"/>
                </a:solidFill>
                <a:prstDash val="solid"/>
                <a:round/>
                <a:headEnd/>
                <a:tailEnd/>
              </a:ln>
            </p:spPr>
            <p:txBody>
              <a:bodyPr/>
              <a:lstStyle/>
              <a:p>
                <a:endParaRPr lang="es-ES"/>
              </a:p>
            </p:txBody>
          </p:sp>
          <p:sp>
            <p:nvSpPr>
              <p:cNvPr id="351" name="Line 1339"/>
              <p:cNvSpPr>
                <a:spLocks noChangeShapeType="1"/>
              </p:cNvSpPr>
              <p:nvPr/>
            </p:nvSpPr>
            <p:spPr bwMode="auto">
              <a:xfrm>
                <a:off x="3888" y="3022"/>
                <a:ext cx="1" cy="812"/>
              </a:xfrm>
              <a:prstGeom prst="line">
                <a:avLst/>
              </a:prstGeom>
              <a:noFill/>
              <a:ln w="9525">
                <a:solidFill>
                  <a:srgbClr val="000000"/>
                </a:solidFill>
                <a:round/>
                <a:headEnd/>
                <a:tailEnd/>
              </a:ln>
            </p:spPr>
            <p:txBody>
              <a:bodyPr/>
              <a:lstStyle/>
              <a:p>
                <a:endParaRPr lang="es-ES"/>
              </a:p>
            </p:txBody>
          </p:sp>
        </p:grpSp>
        <p:sp>
          <p:nvSpPr>
            <p:cNvPr id="337" name="Freeform 1342"/>
            <p:cNvSpPr>
              <a:spLocks/>
            </p:cNvSpPr>
            <p:nvPr/>
          </p:nvSpPr>
          <p:spPr bwMode="auto">
            <a:xfrm>
              <a:off x="5864225" y="5084763"/>
              <a:ext cx="1181100" cy="352425"/>
            </a:xfrm>
            <a:custGeom>
              <a:avLst/>
              <a:gdLst/>
              <a:ahLst/>
              <a:cxnLst>
                <a:cxn ang="0">
                  <a:pos x="67" y="0"/>
                </a:cxn>
                <a:cxn ang="0">
                  <a:pos x="67" y="9"/>
                </a:cxn>
                <a:cxn ang="0">
                  <a:pos x="0" y="9"/>
                </a:cxn>
                <a:cxn ang="0">
                  <a:pos x="0" y="28"/>
                </a:cxn>
                <a:cxn ang="0">
                  <a:pos x="67" y="28"/>
                </a:cxn>
                <a:cxn ang="0">
                  <a:pos x="67" y="37"/>
                </a:cxn>
                <a:cxn ang="0">
                  <a:pos x="134" y="18"/>
                </a:cxn>
                <a:cxn ang="0">
                  <a:pos x="67" y="0"/>
                </a:cxn>
              </a:cxnLst>
              <a:rect l="0" t="0" r="r" b="b"/>
              <a:pathLst>
                <a:path w="134" h="37">
                  <a:moveTo>
                    <a:pt x="67" y="0"/>
                  </a:moveTo>
                  <a:lnTo>
                    <a:pt x="67" y="9"/>
                  </a:lnTo>
                  <a:lnTo>
                    <a:pt x="0" y="9"/>
                  </a:lnTo>
                  <a:lnTo>
                    <a:pt x="0" y="28"/>
                  </a:lnTo>
                  <a:lnTo>
                    <a:pt x="67" y="28"/>
                  </a:lnTo>
                  <a:lnTo>
                    <a:pt x="67" y="37"/>
                  </a:lnTo>
                  <a:lnTo>
                    <a:pt x="134" y="18"/>
                  </a:lnTo>
                  <a:lnTo>
                    <a:pt x="67" y="0"/>
                  </a:lnTo>
                  <a:close/>
                </a:path>
              </a:pathLst>
            </a:custGeom>
            <a:solidFill>
              <a:srgbClr val="919191"/>
            </a:solidFill>
            <a:ln w="9525">
              <a:solidFill>
                <a:srgbClr val="000000"/>
              </a:solidFill>
              <a:prstDash val="solid"/>
              <a:round/>
              <a:headEnd/>
              <a:tailEnd/>
            </a:ln>
          </p:spPr>
          <p:txBody>
            <a:bodyPr/>
            <a:lstStyle/>
            <a:p>
              <a:endParaRPr lang="es-ES"/>
            </a:p>
          </p:txBody>
        </p:sp>
        <p:sp>
          <p:nvSpPr>
            <p:cNvPr id="338" name="Rectangle 1370"/>
            <p:cNvSpPr>
              <a:spLocks noChangeArrowheads="1"/>
            </p:cNvSpPr>
            <p:nvPr/>
          </p:nvSpPr>
          <p:spPr bwMode="auto">
            <a:xfrm>
              <a:off x="4391025" y="3938588"/>
              <a:ext cx="1295400" cy="401637"/>
            </a:xfrm>
            <a:prstGeom prst="rect">
              <a:avLst/>
            </a:prstGeom>
            <a:noFill/>
            <a:ln w="9525">
              <a:noFill/>
              <a:miter lim="800000"/>
              <a:headEnd/>
              <a:tailEnd/>
            </a:ln>
          </p:spPr>
          <p:txBody>
            <a:bodyPr/>
            <a:lstStyle/>
            <a:p>
              <a:endParaRPr lang="es-ES"/>
            </a:p>
          </p:txBody>
        </p:sp>
        <p:sp>
          <p:nvSpPr>
            <p:cNvPr id="339" name="Rectangle 1371"/>
            <p:cNvSpPr>
              <a:spLocks noChangeArrowheads="1"/>
            </p:cNvSpPr>
            <p:nvPr/>
          </p:nvSpPr>
          <p:spPr bwMode="auto">
            <a:xfrm>
              <a:off x="4562475" y="3987800"/>
              <a:ext cx="1112838" cy="304800"/>
            </a:xfrm>
            <a:prstGeom prst="rect">
              <a:avLst/>
            </a:prstGeom>
            <a:noFill/>
            <a:ln w="9525">
              <a:noFill/>
              <a:miter lim="800000"/>
              <a:headEnd/>
              <a:tailEnd/>
            </a:ln>
          </p:spPr>
          <p:txBody>
            <a:bodyPr wrap="none" lIns="0" tIns="0" rIns="0" bIns="0">
              <a:spAutoFit/>
            </a:bodyPr>
            <a:lstStyle/>
            <a:p>
              <a:r>
                <a:rPr lang="ca-ES" sz="2000">
                  <a:effectLst/>
                  <a:latin typeface="Times New Roman" pitchFamily="18" charset="0"/>
                </a:rPr>
                <a:t>Caja negra</a:t>
              </a:r>
              <a:endParaRPr lang="ca-ES">
                <a:effectLst>
                  <a:outerShdw blurRad="38100" dist="38100" dir="2700000" algn="tl">
                    <a:srgbClr val="C0C0C0"/>
                  </a:outerShdw>
                </a:effectLst>
              </a:endParaRPr>
            </a:p>
          </p:txBody>
        </p:sp>
        <p:sp>
          <p:nvSpPr>
            <p:cNvPr id="340" name="Rectangle 1374"/>
            <p:cNvSpPr>
              <a:spLocks noChangeArrowheads="1"/>
            </p:cNvSpPr>
            <p:nvPr/>
          </p:nvSpPr>
          <p:spPr bwMode="auto">
            <a:xfrm>
              <a:off x="2638425" y="4740275"/>
              <a:ext cx="838200" cy="382588"/>
            </a:xfrm>
            <a:prstGeom prst="rect">
              <a:avLst/>
            </a:prstGeom>
            <a:noFill/>
            <a:ln w="9525">
              <a:noFill/>
              <a:miter lim="800000"/>
              <a:headEnd/>
              <a:tailEnd/>
            </a:ln>
          </p:spPr>
          <p:txBody>
            <a:bodyPr/>
            <a:lstStyle/>
            <a:p>
              <a:endParaRPr lang="es-ES"/>
            </a:p>
          </p:txBody>
        </p:sp>
        <p:sp>
          <p:nvSpPr>
            <p:cNvPr id="341" name="Rectangle 1375"/>
            <p:cNvSpPr>
              <a:spLocks noChangeArrowheads="1"/>
            </p:cNvSpPr>
            <p:nvPr/>
          </p:nvSpPr>
          <p:spPr bwMode="auto">
            <a:xfrm>
              <a:off x="2771775" y="4799013"/>
              <a:ext cx="655638" cy="274637"/>
            </a:xfrm>
            <a:prstGeom prst="rect">
              <a:avLst/>
            </a:prstGeom>
            <a:noFill/>
            <a:ln w="9525">
              <a:noFill/>
              <a:miter lim="800000"/>
              <a:headEnd/>
              <a:tailEnd/>
            </a:ln>
          </p:spPr>
          <p:txBody>
            <a:bodyPr wrap="none" lIns="0" tIns="0" rIns="0" bIns="0">
              <a:spAutoFit/>
            </a:bodyPr>
            <a:lstStyle/>
            <a:p>
              <a:r>
                <a:rPr lang="ca-ES" sz="1800" b="0">
                  <a:effectLst/>
                  <a:latin typeface="Times New Roman" pitchFamily="18" charset="0"/>
                </a:rPr>
                <a:t>Entrada</a:t>
              </a:r>
              <a:endParaRPr lang="ca-ES">
                <a:effectLst>
                  <a:outerShdw blurRad="38100" dist="38100" dir="2700000" algn="tl">
                    <a:srgbClr val="C0C0C0"/>
                  </a:outerShdw>
                </a:effectLst>
              </a:endParaRPr>
            </a:p>
          </p:txBody>
        </p:sp>
        <p:sp>
          <p:nvSpPr>
            <p:cNvPr id="342" name="Rectangle 1378"/>
            <p:cNvSpPr>
              <a:spLocks noChangeArrowheads="1"/>
            </p:cNvSpPr>
            <p:nvPr/>
          </p:nvSpPr>
          <p:spPr bwMode="auto">
            <a:xfrm>
              <a:off x="6207125" y="4683125"/>
              <a:ext cx="715963" cy="373063"/>
            </a:xfrm>
            <a:prstGeom prst="rect">
              <a:avLst/>
            </a:prstGeom>
            <a:noFill/>
            <a:ln w="9525">
              <a:noFill/>
              <a:miter lim="800000"/>
              <a:headEnd/>
              <a:tailEnd/>
            </a:ln>
          </p:spPr>
          <p:txBody>
            <a:bodyPr/>
            <a:lstStyle/>
            <a:p>
              <a:endParaRPr lang="es-ES"/>
            </a:p>
          </p:txBody>
        </p:sp>
        <p:sp>
          <p:nvSpPr>
            <p:cNvPr id="343" name="Rectangle 1379"/>
            <p:cNvSpPr>
              <a:spLocks noChangeArrowheads="1"/>
            </p:cNvSpPr>
            <p:nvPr/>
          </p:nvSpPr>
          <p:spPr bwMode="auto">
            <a:xfrm>
              <a:off x="6340475" y="4732338"/>
              <a:ext cx="527050" cy="274637"/>
            </a:xfrm>
            <a:prstGeom prst="rect">
              <a:avLst/>
            </a:prstGeom>
            <a:noFill/>
            <a:ln w="9525">
              <a:noFill/>
              <a:miter lim="800000"/>
              <a:headEnd/>
              <a:tailEnd/>
            </a:ln>
          </p:spPr>
          <p:txBody>
            <a:bodyPr wrap="none" lIns="0" tIns="0" rIns="0" bIns="0">
              <a:spAutoFit/>
            </a:bodyPr>
            <a:lstStyle/>
            <a:p>
              <a:r>
                <a:rPr lang="ca-ES" sz="1800" b="0">
                  <a:effectLst/>
                  <a:latin typeface="Times New Roman" pitchFamily="18" charset="0"/>
                </a:rPr>
                <a:t>Salida</a:t>
              </a:r>
              <a:endParaRPr lang="ca-ES">
                <a:effectLst>
                  <a:outerShdw blurRad="38100" dist="38100" dir="2700000" algn="tl">
                    <a:srgbClr val="C0C0C0"/>
                  </a:outerShdw>
                </a:effectLst>
              </a:endParaRPr>
            </a:p>
          </p:txBody>
        </p:sp>
        <p:sp>
          <p:nvSpPr>
            <p:cNvPr id="344" name="Rectangle 1380"/>
            <p:cNvSpPr>
              <a:spLocks noChangeArrowheads="1"/>
            </p:cNvSpPr>
            <p:nvPr/>
          </p:nvSpPr>
          <p:spPr bwMode="auto">
            <a:xfrm>
              <a:off x="4144963" y="5170488"/>
              <a:ext cx="1058862" cy="371475"/>
            </a:xfrm>
            <a:prstGeom prst="rect">
              <a:avLst/>
            </a:prstGeom>
            <a:solidFill>
              <a:srgbClr val="FFFFFF"/>
            </a:solidFill>
            <a:ln w="9525">
              <a:noFill/>
              <a:miter lim="800000"/>
              <a:headEnd/>
              <a:tailEnd/>
            </a:ln>
          </p:spPr>
          <p:txBody>
            <a:bodyPr/>
            <a:lstStyle/>
            <a:p>
              <a:endParaRPr lang="es-ES"/>
            </a:p>
          </p:txBody>
        </p:sp>
        <p:sp>
          <p:nvSpPr>
            <p:cNvPr id="345" name="Rectangle 1381"/>
            <p:cNvSpPr>
              <a:spLocks noChangeArrowheads="1"/>
            </p:cNvSpPr>
            <p:nvPr/>
          </p:nvSpPr>
          <p:spPr bwMode="auto">
            <a:xfrm>
              <a:off x="4224338" y="5218113"/>
              <a:ext cx="969962" cy="314325"/>
            </a:xfrm>
            <a:prstGeom prst="rect">
              <a:avLst/>
            </a:prstGeom>
            <a:noFill/>
            <a:ln w="9525">
              <a:noFill/>
              <a:miter lim="800000"/>
              <a:headEnd/>
              <a:tailEnd/>
            </a:ln>
          </p:spPr>
          <p:txBody>
            <a:bodyPr wrap="none" lIns="0" tIns="0" rIns="0" bIns="0">
              <a:spAutoFit/>
            </a:bodyPr>
            <a:lstStyle/>
            <a:p>
              <a:r>
                <a:rPr lang="ca-ES" sz="1800" b="0" i="1">
                  <a:solidFill>
                    <a:srgbClr val="000000"/>
                  </a:solidFill>
                  <a:effectLst/>
                  <a:latin typeface="Times New Roman" pitchFamily="18" charset="0"/>
                </a:rPr>
                <a:t>Funciones</a:t>
              </a:r>
              <a:endParaRPr lang="ca-ES">
                <a:effectLst>
                  <a:outerShdw blurRad="38100" dist="38100" dir="2700000" algn="tl">
                    <a:srgbClr val="C0C0C0"/>
                  </a:outerShdw>
                </a:effectLst>
              </a:endParaRPr>
            </a:p>
          </p:txBody>
        </p:sp>
      </p:grpSp>
      <p:sp>
        <p:nvSpPr>
          <p:cNvPr id="358" name="357 Rectángulo"/>
          <p:cNvSpPr/>
          <p:nvPr/>
        </p:nvSpPr>
        <p:spPr>
          <a:xfrm>
            <a:off x="285720" y="1785926"/>
            <a:ext cx="3643338" cy="400110"/>
          </a:xfrm>
          <a:prstGeom prst="rect">
            <a:avLst/>
          </a:prstGeom>
        </p:spPr>
        <p:txBody>
          <a:bodyPr wrap="square">
            <a:spAutoFit/>
          </a:bodyPr>
          <a:lstStyle/>
          <a:p>
            <a:r>
              <a:rPr lang="es-ES" sz="2000" b="1" dirty="0"/>
              <a:t>Enfoque </a:t>
            </a:r>
            <a:r>
              <a:rPr lang="es-ES" sz="2000" b="1" dirty="0" smtClean="0"/>
              <a:t>estructural</a:t>
            </a:r>
            <a:endParaRPr lang="es-ES" dirty="0"/>
          </a:p>
        </p:txBody>
      </p:sp>
      <p:sp>
        <p:nvSpPr>
          <p:cNvPr id="359" name="358 Rectángulo"/>
          <p:cNvSpPr/>
          <p:nvPr/>
        </p:nvSpPr>
        <p:spPr>
          <a:xfrm>
            <a:off x="357158" y="4429132"/>
            <a:ext cx="2281394" cy="369332"/>
          </a:xfrm>
          <a:prstGeom prst="rect">
            <a:avLst/>
          </a:prstGeom>
        </p:spPr>
        <p:txBody>
          <a:bodyPr wrap="none">
            <a:spAutoFit/>
          </a:bodyPr>
          <a:lstStyle/>
          <a:p>
            <a:r>
              <a:rPr lang="es-ES" b="1" dirty="0"/>
              <a:t>Enfoque funcional </a:t>
            </a:r>
            <a:endParaRPr lang="es-ES" dirty="0"/>
          </a:p>
        </p:txBody>
      </p:sp>
      <p:sp>
        <p:nvSpPr>
          <p:cNvPr id="360" name="359 Rectángulo redondeado"/>
          <p:cNvSpPr/>
          <p:nvPr/>
        </p:nvSpPr>
        <p:spPr>
          <a:xfrm>
            <a:off x="428596" y="714356"/>
            <a:ext cx="8715404"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aja-blanca"/>
          <p:cNvPicPr>
            <a:picLocks noChangeAspect="1" noChangeArrowheads="1"/>
          </p:cNvPicPr>
          <p:nvPr/>
        </p:nvPicPr>
        <p:blipFill>
          <a:blip r:embed="rId2" cstate="print"/>
          <a:srcRect/>
          <a:stretch>
            <a:fillRect/>
          </a:stretch>
        </p:blipFill>
        <p:spPr bwMode="auto">
          <a:xfrm>
            <a:off x="1428729" y="918366"/>
            <a:ext cx="6215105" cy="2652625"/>
          </a:xfrm>
          <a:prstGeom prst="rect">
            <a:avLst/>
          </a:prstGeom>
          <a:noFill/>
        </p:spPr>
      </p:pic>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endParaRPr>
          </a:p>
        </p:txBody>
      </p:sp>
      <p:sp>
        <p:nvSpPr>
          <p:cNvPr id="1029" name="Rectangle 5"/>
          <p:cNvSpPr>
            <a:spLocks noChangeArrowheads="1"/>
          </p:cNvSpPr>
          <p:nvPr/>
        </p:nvSpPr>
        <p:spPr bwMode="auto">
          <a:xfrm>
            <a:off x="357158" y="3214686"/>
            <a:ext cx="8072493"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431800" algn="l"/>
              </a:tabLst>
            </a:pPr>
            <a:r>
              <a:rPr kumimoji="0" lang="es-E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Enfoque estructural</a:t>
            </a:r>
          </a:p>
          <a:p>
            <a:pPr marL="0" marR="0" lvl="0" indent="0" algn="just" defTabSz="914400" rtl="0" eaLnBrk="1" fontAlgn="base" latinLnBrk="0" hangingPunct="1">
              <a:lnSpc>
                <a:spcPct val="100000"/>
              </a:lnSpc>
              <a:spcBef>
                <a:spcPct val="0"/>
              </a:spcBef>
              <a:spcAft>
                <a:spcPct val="0"/>
              </a:spcAft>
              <a:buClrTx/>
              <a:buSzTx/>
              <a:buFontTx/>
              <a:buNone/>
              <a:tabLst>
                <a:tab pos="431800" algn="l"/>
              </a:tabLst>
            </a:pPr>
            <a:endParaRPr kumimoji="0" lang="es-E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 typeface="Arial" pitchFamily="34" charset="0"/>
              <a:buChar char="•"/>
              <a:tabLst>
                <a:tab pos="431800" algn="l"/>
              </a:tabLst>
            </a:pPr>
            <a:r>
              <a:rPr kumimoji="0" lang="es-E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Elige los casos de prueba. </a:t>
            </a:r>
          </a:p>
          <a:p>
            <a:pPr marL="0" marR="0" lvl="0" indent="0" algn="just" defTabSz="914400" rtl="0" eaLnBrk="1" fontAlgn="base" latinLnBrk="0" hangingPunct="1">
              <a:lnSpc>
                <a:spcPct val="100000"/>
              </a:lnSpc>
              <a:spcBef>
                <a:spcPct val="0"/>
              </a:spcBef>
              <a:spcAft>
                <a:spcPct val="0"/>
              </a:spcAft>
              <a:buClrTx/>
              <a:buSzTx/>
              <a:buFont typeface="Arial" pitchFamily="34" charset="0"/>
              <a:buChar char="•"/>
              <a:tabLst>
                <a:tab pos="431800" algn="l"/>
              </a:tabLst>
            </a:pPr>
            <a:endParaRPr lang="es-ES" sz="2400" dirty="0" smtClean="0">
              <a:latin typeface="Arial" pitchFamily="34" charset="0"/>
              <a:ea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 typeface="Arial" pitchFamily="34" charset="0"/>
              <a:buChar char="•"/>
              <a:tabLst>
                <a:tab pos="431800" algn="l"/>
              </a:tabLst>
            </a:pPr>
            <a:r>
              <a:rPr kumimoji="0" lang="es-E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Recorren todos los caminos posibles del flujo de control del programa.</a:t>
            </a:r>
            <a:endParaRPr kumimoji="0" lang="es-ES" sz="24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tab pos="431800" algn="l"/>
              </a:tabLst>
            </a:pPr>
            <a:endParaRPr kumimoji="0" lang="es-E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tab pos="431800" algn="l"/>
              </a:tabLst>
            </a:pPr>
            <a:r>
              <a:rPr kumimoji="0" lang="es-E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Es posible ver el interior del módulo y comprobar cómo está hecho. (Caja Transparente)</a:t>
            </a:r>
            <a:endParaRPr kumimoji="0" lang="es-ES" sz="2400" b="0" i="0" u="none" strike="noStrike" cap="none" normalizeH="0" baseline="0" dirty="0" smtClean="0">
              <a:ln>
                <a:noFill/>
              </a:ln>
              <a:solidFill>
                <a:schemeClr val="tx1"/>
              </a:solidFill>
              <a:effectLst/>
              <a:latin typeface="Arial" pitchFamily="34" charset="0"/>
            </a:endParaRPr>
          </a:p>
        </p:txBody>
      </p:sp>
      <p:sp>
        <p:nvSpPr>
          <p:cNvPr id="8" name="Rectangle 2"/>
          <p:cNvSpPr>
            <a:spLocks noGrp="1" noChangeArrowheads="1"/>
          </p:cNvSpPr>
          <p:nvPr>
            <p:ph type="title"/>
          </p:nvPr>
        </p:nvSpPr>
        <p:spPr>
          <a:xfrm>
            <a:off x="142844" y="142852"/>
            <a:ext cx="8043862" cy="533416"/>
          </a:xfrm>
        </p:spPr>
        <p:txBody>
          <a:bodyPr>
            <a:normAutofit fontScale="90000"/>
          </a:bodyPr>
          <a:lstStyle/>
          <a:p>
            <a:r>
              <a:rPr lang="es-ES" sz="2800" b="1" dirty="0"/>
              <a:t/>
            </a:r>
            <a:br>
              <a:rPr lang="es-ES" sz="2800" b="1" dirty="0"/>
            </a:br>
            <a:r>
              <a:rPr lang="es-ES" sz="2800" b="1" dirty="0"/>
              <a:t>PRUEBAS DE CAJA BLANCA</a:t>
            </a:r>
          </a:p>
        </p:txBody>
      </p:sp>
      <p:sp>
        <p:nvSpPr>
          <p:cNvPr id="9" name="8 Rectángulo redondeado"/>
          <p:cNvSpPr/>
          <p:nvPr/>
        </p:nvSpPr>
        <p:spPr>
          <a:xfrm>
            <a:off x="214282" y="785794"/>
            <a:ext cx="8715404"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42844" y="142852"/>
            <a:ext cx="8043862" cy="533416"/>
          </a:xfrm>
        </p:spPr>
        <p:txBody>
          <a:bodyPr>
            <a:normAutofit fontScale="90000"/>
          </a:bodyPr>
          <a:lstStyle/>
          <a:p>
            <a:r>
              <a:rPr lang="es-ES" sz="2800" b="1" dirty="0"/>
              <a:t/>
            </a:r>
            <a:br>
              <a:rPr lang="es-ES" sz="2800" b="1" dirty="0"/>
            </a:br>
            <a:r>
              <a:rPr lang="es-ES" sz="2800" b="1" dirty="0"/>
              <a:t>PRUEBAS DE CAJA </a:t>
            </a:r>
            <a:r>
              <a:rPr lang="es-ES" sz="2800" b="1" dirty="0" smtClean="0"/>
              <a:t>NEGRA</a:t>
            </a:r>
            <a:endParaRPr lang="es-ES" sz="2800" b="1" dirty="0"/>
          </a:p>
        </p:txBody>
      </p:sp>
      <p:sp>
        <p:nvSpPr>
          <p:cNvPr id="5" name="4 Rectángulo redondeado"/>
          <p:cNvSpPr/>
          <p:nvPr/>
        </p:nvSpPr>
        <p:spPr>
          <a:xfrm>
            <a:off x="214282" y="785794"/>
            <a:ext cx="8715404"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049" name="Picture 1" descr="Caja-negra"/>
          <p:cNvPicPr>
            <a:picLocks noChangeAspect="1" noChangeArrowheads="1"/>
          </p:cNvPicPr>
          <p:nvPr/>
        </p:nvPicPr>
        <p:blipFill>
          <a:blip r:embed="rId2" cstate="print"/>
          <a:srcRect/>
          <a:stretch>
            <a:fillRect/>
          </a:stretch>
        </p:blipFill>
        <p:spPr bwMode="auto">
          <a:xfrm>
            <a:off x="1714480" y="1071546"/>
            <a:ext cx="5786478" cy="2421388"/>
          </a:xfrm>
          <a:prstGeom prst="rect">
            <a:avLst/>
          </a:prstGeom>
          <a:noFill/>
        </p:spPr>
      </p:pic>
      <p:sp>
        <p:nvSpPr>
          <p:cNvPr id="2051"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endParaRPr>
          </a:p>
        </p:txBody>
      </p:sp>
      <p:sp>
        <p:nvSpPr>
          <p:cNvPr id="2052" name="Rectangle 4"/>
          <p:cNvSpPr>
            <a:spLocks noChangeArrowheads="1"/>
          </p:cNvSpPr>
          <p:nvPr/>
        </p:nvSpPr>
        <p:spPr bwMode="auto">
          <a:xfrm>
            <a:off x="214282" y="3441680"/>
            <a:ext cx="8929718"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31800" algn="l"/>
              </a:tabLst>
            </a:pPr>
            <a:r>
              <a:rPr kumimoji="0" lang="es-E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Enfoque funcional</a:t>
            </a:r>
            <a:endParaRPr kumimoji="0" lang="es-E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431800" algn="l"/>
              </a:tabLst>
            </a:pPr>
            <a:r>
              <a:rPr kumimoji="0" lang="es-E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Estudia</a:t>
            </a:r>
            <a:r>
              <a:rPr kumimoji="0" lang="es-ES" sz="2400" b="0" i="0" u="none" strike="noStrike" cap="none" normalizeH="0" dirty="0" smtClean="0">
                <a:ln>
                  <a:noFill/>
                </a:ln>
                <a:solidFill>
                  <a:schemeClr val="tx1"/>
                </a:solidFill>
                <a:effectLst/>
                <a:latin typeface="Arial" pitchFamily="34" charset="0"/>
                <a:ea typeface="Times New Roman" pitchFamily="18" charset="0"/>
                <a:cs typeface="Arial" pitchFamily="34" charset="0"/>
              </a:rPr>
              <a:t> </a:t>
            </a:r>
            <a:r>
              <a:rPr kumimoji="0" lang="es-E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las entradas de datos y las salidas de resultados. </a:t>
            </a:r>
          </a:p>
          <a:p>
            <a:pPr marL="0" marR="0" lvl="0" indent="0" algn="l" defTabSz="914400" rtl="0" eaLnBrk="1" fontAlgn="base" latinLnBrk="0" hangingPunct="1">
              <a:lnSpc>
                <a:spcPct val="100000"/>
              </a:lnSpc>
              <a:spcBef>
                <a:spcPct val="0"/>
              </a:spcBef>
              <a:spcAft>
                <a:spcPct val="0"/>
              </a:spcAft>
              <a:buClrTx/>
              <a:buSzTx/>
              <a:buFontTx/>
              <a:buNone/>
              <a:tabLst>
                <a:tab pos="431800" algn="l"/>
              </a:tabLst>
            </a:pPr>
            <a:endParaRPr lang="es-ES" sz="2400" dirty="0" smtClean="0">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431800" algn="l"/>
              </a:tabLst>
            </a:pPr>
            <a:r>
              <a:rPr kumimoji="0" lang="es-E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Se centra en la funcionalidad, estudia los resultados que debo obtener a partir de determinadas entradas de datos.</a:t>
            </a:r>
          </a:p>
          <a:p>
            <a:pPr marL="0" marR="0" lvl="0" indent="0" algn="l" defTabSz="914400" rtl="0" eaLnBrk="1" fontAlgn="base" latinLnBrk="0" hangingPunct="1">
              <a:lnSpc>
                <a:spcPct val="100000"/>
              </a:lnSpc>
              <a:spcBef>
                <a:spcPct val="0"/>
              </a:spcBef>
              <a:spcAft>
                <a:spcPct val="0"/>
              </a:spcAft>
              <a:buClrTx/>
              <a:buSzTx/>
              <a:buFontTx/>
              <a:buNone/>
              <a:tabLst>
                <a:tab pos="431800" algn="l"/>
              </a:tabLst>
            </a:pPr>
            <a:endParaRPr kumimoji="0" lang="es-ES" sz="2400" b="0" i="0" u="none" strike="noStrike" cap="none" normalizeH="0" baseline="0" dirty="0" smtClean="0">
              <a:ln>
                <a:noFill/>
              </a:ln>
              <a:solidFill>
                <a:schemeClr val="tx1"/>
              </a:solidFill>
              <a:effectLst/>
              <a:latin typeface="Arial" pitchFamily="34" charset="0"/>
              <a:ea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31800" algn="l"/>
              </a:tabLst>
            </a:pPr>
            <a:r>
              <a:rPr kumimoji="0" lang="es-ES" sz="2400" b="0" i="0" u="none" strike="noStrike" cap="none" normalizeH="0" baseline="0" dirty="0" smtClean="0">
                <a:ln>
                  <a:noFill/>
                </a:ln>
                <a:solidFill>
                  <a:schemeClr val="tx1"/>
                </a:solidFill>
                <a:effectLst/>
                <a:latin typeface="Arial" pitchFamily="34" charset="0"/>
                <a:ea typeface="Times New Roman" pitchFamily="18" charset="0"/>
              </a:rPr>
              <a:t>Se diseñan casos de prueba para todas las posibles entradas y salidas del programa. </a:t>
            </a:r>
            <a:endParaRPr kumimoji="0" lang="es-ES" sz="24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428604"/>
            <a:ext cx="8229600" cy="5578687"/>
          </a:xfrm>
        </p:spPr>
        <p:txBody>
          <a:bodyPr/>
          <a:lstStyle/>
          <a:p>
            <a:r>
              <a:rPr lang="es-ES" dirty="0" smtClean="0"/>
              <a:t>"Depurar es al menos dos veces más duro que escribir el código por primera vez. Por tanto, si tu escribes el código de la forma más inteligente posible no serás, por definición, lo suficientemente inteligente para depurarlo"</a:t>
            </a:r>
            <a:br>
              <a:rPr lang="es-ES" dirty="0" smtClean="0"/>
            </a:br>
            <a:r>
              <a:rPr lang="es-ES" i="1" dirty="0" smtClean="0"/>
              <a:t>-- Brian </a:t>
            </a:r>
            <a:r>
              <a:rPr lang="es-ES" i="1" dirty="0" err="1" smtClean="0"/>
              <a:t>Kernighan</a:t>
            </a:r>
            <a:endParaRPr lang="es-ES" i="1" dirty="0" smtClean="0"/>
          </a:p>
          <a:p>
            <a:endParaRPr lang="es-ES" i="1" dirty="0" smtClean="0"/>
          </a:p>
          <a:p>
            <a:r>
              <a:rPr lang="es-ES" dirty="0" smtClean="0"/>
              <a:t>"Si la depuración es el proceso de eliminar errores, entonces la programación debe ser el proceso de introducirlos"</a:t>
            </a:r>
            <a:br>
              <a:rPr lang="es-ES" dirty="0" smtClean="0"/>
            </a:br>
            <a:r>
              <a:rPr lang="es-ES" i="1" dirty="0" smtClean="0"/>
              <a:t>-- </a:t>
            </a:r>
            <a:r>
              <a:rPr lang="es-ES" i="1" dirty="0" err="1" smtClean="0"/>
              <a:t>Edsger</a:t>
            </a:r>
            <a:r>
              <a:rPr lang="es-ES" i="1" dirty="0" smtClean="0"/>
              <a:t> W. </a:t>
            </a:r>
            <a:r>
              <a:rPr lang="es-ES" i="1" dirty="0" err="1" smtClean="0"/>
              <a:t>Dijkstra</a:t>
            </a:r>
            <a:endParaRPr lang="es-E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8914" name="Picture 2" descr="File:H96566k.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1 Título"/>
          <p:cNvSpPr>
            <a:spLocks noGrp="1"/>
          </p:cNvSpPr>
          <p:nvPr>
            <p:ph type="title"/>
          </p:nvPr>
        </p:nvSpPr>
        <p:spPr>
          <a:xfrm>
            <a:off x="285720" y="285728"/>
            <a:ext cx="8229600" cy="296842"/>
          </a:xfrm>
        </p:spPr>
        <p:txBody>
          <a:bodyPr>
            <a:normAutofit fontScale="90000"/>
          </a:bodyPr>
          <a:lstStyle/>
          <a:p>
            <a:r>
              <a:rPr lang="es-ES" dirty="0" smtClean="0"/>
              <a:t>Error de software</a:t>
            </a:r>
            <a:endParaRPr lang="es-ES" dirty="0"/>
          </a:p>
        </p:txBody>
      </p:sp>
      <p:sp>
        <p:nvSpPr>
          <p:cNvPr id="5" name="4 Rectángulo redondeado"/>
          <p:cNvSpPr/>
          <p:nvPr/>
        </p:nvSpPr>
        <p:spPr>
          <a:xfrm>
            <a:off x="428596" y="642918"/>
            <a:ext cx="8715404"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CuadroTexto"/>
          <p:cNvSpPr txBox="1"/>
          <p:nvPr/>
        </p:nvSpPr>
        <p:spPr>
          <a:xfrm>
            <a:off x="4589900" y="6021288"/>
            <a:ext cx="4572000"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s-ES" dirty="0" smtClean="0"/>
              <a:t>Sin embargo el término fue utilizado anteriormente por Thomas </a:t>
            </a:r>
            <a:r>
              <a:rPr lang="es-ES" dirty="0" err="1" smtClean="0"/>
              <a:t>Alva</a:t>
            </a:r>
            <a:r>
              <a:rPr lang="es-ES" dirty="0" smtClean="0"/>
              <a:t> </a:t>
            </a:r>
            <a:r>
              <a:rPr lang="es-ES" dirty="0" err="1" smtClean="0"/>
              <a:t>Edision</a:t>
            </a:r>
            <a:endParaRPr lang="es-ES" dirty="0"/>
          </a:p>
        </p:txBody>
      </p:sp>
      <p:sp>
        <p:nvSpPr>
          <p:cNvPr id="7" name="6 Rectángulo"/>
          <p:cNvSpPr/>
          <p:nvPr/>
        </p:nvSpPr>
        <p:spPr>
          <a:xfrm>
            <a:off x="4589900" y="688637"/>
            <a:ext cx="4572000" cy="2308324"/>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r>
              <a:rPr lang="es-ES" dirty="0" smtClean="0"/>
              <a:t>El 9 de septiembre de 1947 Grace </a:t>
            </a:r>
            <a:r>
              <a:rPr lang="es-ES" dirty="0" err="1" smtClean="0"/>
              <a:t>Hoper</a:t>
            </a:r>
            <a:r>
              <a:rPr lang="es-ES" dirty="0" smtClean="0"/>
              <a:t> incluye la siguiente anotación en un libro de log después de que se detectara un fallo de funcionamiento en uno de los primeros ordenadores electromecánicos </a:t>
            </a:r>
            <a:r>
              <a:rPr lang="es-ES" b="1" dirty="0" smtClean="0"/>
              <a:t>(Mark II) </a:t>
            </a:r>
            <a:r>
              <a:rPr lang="es-ES" dirty="0" smtClean="0"/>
              <a:t>debido a un bicho que se había introducido en un relé</a:t>
            </a:r>
          </a:p>
        </p:txBody>
      </p:sp>
      <p:sp>
        <p:nvSpPr>
          <p:cNvPr id="8" name="7 Rectángulo"/>
          <p:cNvSpPr/>
          <p:nvPr/>
        </p:nvSpPr>
        <p:spPr>
          <a:xfrm>
            <a:off x="4572000" y="3429000"/>
            <a:ext cx="4572000" cy="923330"/>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r>
              <a:rPr lang="es-ES" dirty="0" smtClean="0"/>
              <a:t>Esta anotación está hoy en día expuesta el Museo Nacional de Historia </a:t>
            </a:r>
            <a:r>
              <a:rPr lang="es-ES" dirty="0" err="1" smtClean="0"/>
              <a:t>Ámericana</a:t>
            </a:r>
            <a:endParaRPr lang="es-ES" dirty="0" smtClean="0"/>
          </a:p>
        </p:txBody>
      </p:sp>
      <p:pic>
        <p:nvPicPr>
          <p:cNvPr id="38916" name="Picture 4" descr="harvard_mark II 2 ordenador"/>
          <p:cNvPicPr>
            <a:picLocks noChangeAspect="1" noChangeArrowheads="1"/>
          </p:cNvPicPr>
          <p:nvPr/>
        </p:nvPicPr>
        <p:blipFill>
          <a:blip r:embed="rId3" cstate="print"/>
          <a:srcRect/>
          <a:stretch>
            <a:fillRect/>
          </a:stretch>
        </p:blipFill>
        <p:spPr bwMode="auto">
          <a:xfrm>
            <a:off x="539552" y="642918"/>
            <a:ext cx="4032448" cy="206600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ppt_w*0.05"/>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anim calcmode="lin" valueType="num">
                                      <p:cBhvr>
                                        <p:cTn id="9" dur="500" fill="hold"/>
                                        <p:tgtEl>
                                          <p:spTgt spid="7"/>
                                        </p:tgtEl>
                                        <p:attrNameLst>
                                          <p:attrName>ppt_x</p:attrName>
                                        </p:attrNameLst>
                                      </p:cBhvr>
                                      <p:tavLst>
                                        <p:tav tm="0">
                                          <p:val>
                                            <p:strVal val="#ppt_x-.2"/>
                                          </p:val>
                                        </p:tav>
                                        <p:tav tm="100000">
                                          <p:val>
                                            <p:strVal val="#ppt_x"/>
                                          </p:val>
                                        </p:tav>
                                      </p:tavLst>
                                    </p:anim>
                                    <p:anim calcmode="lin" valueType="num">
                                      <p:cBhvr>
                                        <p:cTn id="10" dur="500" fill="hold"/>
                                        <p:tgtEl>
                                          <p:spTgt spid="7"/>
                                        </p:tgtEl>
                                        <p:attrNameLst>
                                          <p:attrName>ppt_y</p:attrName>
                                        </p:attrNameLst>
                                      </p:cBhvr>
                                      <p:tavLst>
                                        <p:tav tm="0">
                                          <p:val>
                                            <p:strVal val="#ppt_y"/>
                                          </p:val>
                                        </p:tav>
                                        <p:tav tm="100000">
                                          <p:val>
                                            <p:strVal val="#ppt_y"/>
                                          </p:val>
                                        </p:tav>
                                      </p:tavLst>
                                    </p:anim>
                                    <p:animEffect transition="in" filter="fade">
                                      <p:cBhvr>
                                        <p:cTn id="11" dur="500"/>
                                        <p:tgtEl>
                                          <p:spTgt spid="7"/>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strVal val="#ppt_w*0.05"/>
                                          </p:val>
                                        </p:tav>
                                        <p:tav tm="100000">
                                          <p:val>
                                            <p:strVal val="#ppt_w"/>
                                          </p:val>
                                        </p:tav>
                                      </p:tavLst>
                                    </p:anim>
                                    <p:anim calcmode="lin" valueType="num">
                                      <p:cBhvr>
                                        <p:cTn id="15" dur="500" fill="hold"/>
                                        <p:tgtEl>
                                          <p:spTgt spid="8"/>
                                        </p:tgtEl>
                                        <p:attrNameLst>
                                          <p:attrName>ppt_h</p:attrName>
                                        </p:attrNameLst>
                                      </p:cBhvr>
                                      <p:tavLst>
                                        <p:tav tm="0">
                                          <p:val>
                                            <p:strVal val="#ppt_h"/>
                                          </p:val>
                                        </p:tav>
                                        <p:tav tm="100000">
                                          <p:val>
                                            <p:strVal val="#ppt_h"/>
                                          </p:val>
                                        </p:tav>
                                      </p:tavLst>
                                    </p:anim>
                                    <p:anim calcmode="lin" valueType="num">
                                      <p:cBhvr>
                                        <p:cTn id="16" dur="500" fill="hold"/>
                                        <p:tgtEl>
                                          <p:spTgt spid="8"/>
                                        </p:tgtEl>
                                        <p:attrNameLst>
                                          <p:attrName>ppt_x</p:attrName>
                                        </p:attrNameLst>
                                      </p:cBhvr>
                                      <p:tavLst>
                                        <p:tav tm="0">
                                          <p:val>
                                            <p:strVal val="#ppt_x-.2"/>
                                          </p:val>
                                        </p:tav>
                                        <p:tav tm="100000">
                                          <p:val>
                                            <p:strVal val="#ppt_x"/>
                                          </p:val>
                                        </p:tav>
                                      </p:tavLst>
                                    </p:anim>
                                    <p:anim calcmode="lin" valueType="num">
                                      <p:cBhvr>
                                        <p:cTn id="17" dur="500" fill="hold"/>
                                        <p:tgtEl>
                                          <p:spTgt spid="8"/>
                                        </p:tgtEl>
                                        <p:attrNameLst>
                                          <p:attrName>ppt_y</p:attrName>
                                        </p:attrNameLst>
                                      </p:cBhvr>
                                      <p:tavLst>
                                        <p:tav tm="0">
                                          <p:val>
                                            <p:strVal val="#ppt_y"/>
                                          </p:val>
                                        </p:tav>
                                        <p:tav tm="100000">
                                          <p:val>
                                            <p:strVal val="#ppt_y"/>
                                          </p:val>
                                        </p:tav>
                                      </p:tavLst>
                                    </p:anim>
                                    <p:animEffect transition="in" filter="fade">
                                      <p:cBhvr>
                                        <p:cTn id="18" dur="500"/>
                                        <p:tgtEl>
                                          <p:spTgt spid="8"/>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strVal val="#ppt_w*0.05"/>
                                          </p:val>
                                        </p:tav>
                                        <p:tav tm="100000">
                                          <p:val>
                                            <p:strVal val="#ppt_w"/>
                                          </p:val>
                                        </p:tav>
                                      </p:tavLst>
                                    </p:anim>
                                    <p:anim calcmode="lin" valueType="num">
                                      <p:cBhvr>
                                        <p:cTn id="22" dur="500" fill="hold"/>
                                        <p:tgtEl>
                                          <p:spTgt spid="6"/>
                                        </p:tgtEl>
                                        <p:attrNameLst>
                                          <p:attrName>ppt_h</p:attrName>
                                        </p:attrNameLst>
                                      </p:cBhvr>
                                      <p:tavLst>
                                        <p:tav tm="0">
                                          <p:val>
                                            <p:strVal val="#ppt_h"/>
                                          </p:val>
                                        </p:tav>
                                        <p:tav tm="100000">
                                          <p:val>
                                            <p:strVal val="#ppt_h"/>
                                          </p:val>
                                        </p:tav>
                                      </p:tavLst>
                                    </p:anim>
                                    <p:anim calcmode="lin" valueType="num">
                                      <p:cBhvr>
                                        <p:cTn id="23" dur="500" fill="hold"/>
                                        <p:tgtEl>
                                          <p:spTgt spid="6"/>
                                        </p:tgtEl>
                                        <p:attrNameLst>
                                          <p:attrName>ppt_x</p:attrName>
                                        </p:attrNameLst>
                                      </p:cBhvr>
                                      <p:tavLst>
                                        <p:tav tm="0">
                                          <p:val>
                                            <p:strVal val="#ppt_x-.2"/>
                                          </p:val>
                                        </p:tav>
                                        <p:tav tm="100000">
                                          <p:val>
                                            <p:strVal val="#ppt_x"/>
                                          </p:val>
                                        </p:tav>
                                      </p:tavLst>
                                    </p:anim>
                                    <p:anim calcmode="lin" valueType="num">
                                      <p:cBhvr>
                                        <p:cTn id="24" dur="500" fill="hold"/>
                                        <p:tgtEl>
                                          <p:spTgt spid="6"/>
                                        </p:tgtEl>
                                        <p:attrNameLst>
                                          <p:attrName>ppt_y</p:attrName>
                                        </p:attrNameLst>
                                      </p:cBhvr>
                                      <p:tavLst>
                                        <p:tav tm="0">
                                          <p:val>
                                            <p:strVal val="#ppt_y"/>
                                          </p:val>
                                        </p:tav>
                                        <p:tav tm="100000">
                                          <p:val>
                                            <p:strVal val="#ppt_y"/>
                                          </p:val>
                                        </p:tav>
                                      </p:tavLst>
                                    </p:anim>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9" presetClass="entr" presetSubtype="0" fill="hold" nodeType="clickEffect">
                                  <p:stCondLst>
                                    <p:cond delay="0"/>
                                  </p:stCondLst>
                                  <p:childTnLst>
                                    <p:set>
                                      <p:cBhvr>
                                        <p:cTn id="29" dur="1" fill="hold">
                                          <p:stCondLst>
                                            <p:cond delay="0"/>
                                          </p:stCondLst>
                                        </p:cTn>
                                        <p:tgtEl>
                                          <p:spTgt spid="38916"/>
                                        </p:tgtEl>
                                        <p:attrNameLst>
                                          <p:attrName>style.visibility</p:attrName>
                                        </p:attrNameLst>
                                      </p:cBhvr>
                                      <p:to>
                                        <p:strVal val="visible"/>
                                      </p:to>
                                    </p:set>
                                    <p:anim calcmode="lin" valueType="num">
                                      <p:cBhvr>
                                        <p:cTn id="30" dur="1000" fill="hold"/>
                                        <p:tgtEl>
                                          <p:spTgt spid="38916"/>
                                        </p:tgtEl>
                                        <p:attrNameLst>
                                          <p:attrName>ppt_x</p:attrName>
                                        </p:attrNameLst>
                                      </p:cBhvr>
                                      <p:tavLst>
                                        <p:tav tm="0">
                                          <p:val>
                                            <p:strVal val="#ppt_x-.2"/>
                                          </p:val>
                                        </p:tav>
                                        <p:tav tm="100000">
                                          <p:val>
                                            <p:strVal val="#ppt_x"/>
                                          </p:val>
                                        </p:tav>
                                      </p:tavLst>
                                    </p:anim>
                                    <p:anim calcmode="lin" valueType="num">
                                      <p:cBhvr>
                                        <p:cTn id="31" dur="1000" fill="hold"/>
                                        <p:tgtEl>
                                          <p:spTgt spid="38916"/>
                                        </p:tgtEl>
                                        <p:attrNameLst>
                                          <p:attrName>ppt_y</p:attrName>
                                        </p:attrNameLst>
                                      </p:cBhvr>
                                      <p:tavLst>
                                        <p:tav tm="0">
                                          <p:val>
                                            <p:strVal val="#ppt_y"/>
                                          </p:val>
                                        </p:tav>
                                        <p:tav tm="100000">
                                          <p:val>
                                            <p:strVal val="#ppt_y"/>
                                          </p:val>
                                        </p:tav>
                                      </p:tavLst>
                                    </p:anim>
                                    <p:animEffect transition="in" filter="wipe(right)" prLst="gradientSize: 0.1">
                                      <p:cBhvr>
                                        <p:cTn id="32" dur="1000"/>
                                        <p:tgtEl>
                                          <p:spTgt spid="389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38916"/>
                                        </p:tgtEl>
                                      </p:cBhvr>
                                    </p:animEffect>
                                    <p:set>
                                      <p:cBhvr>
                                        <p:cTn id="37" dur="1" fill="hold">
                                          <p:stCondLst>
                                            <p:cond delay="1999"/>
                                          </p:stCondLst>
                                        </p:cTn>
                                        <p:tgtEl>
                                          <p:spTgt spid="389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 dirty="0" smtClean="0"/>
              <a:t>Definiciones</a:t>
            </a:r>
            <a:endParaRPr lang="es-ES" dirty="0"/>
          </a:p>
        </p:txBody>
      </p:sp>
      <p:sp>
        <p:nvSpPr>
          <p:cNvPr id="4" name="3 CuadroTexto"/>
          <p:cNvSpPr txBox="1"/>
          <p:nvPr/>
        </p:nvSpPr>
        <p:spPr>
          <a:xfrm>
            <a:off x="857224" y="1428736"/>
            <a:ext cx="7715304" cy="4801314"/>
          </a:xfrm>
          <a:prstGeom prst="rect">
            <a:avLst/>
          </a:prstGeom>
          <a:noFill/>
        </p:spPr>
        <p:txBody>
          <a:bodyPr wrap="square" rtlCol="0">
            <a:spAutoFit/>
          </a:bodyPr>
          <a:lstStyle/>
          <a:p>
            <a:endParaRPr lang="es-ES" dirty="0" smtClean="0"/>
          </a:p>
          <a:p>
            <a:pPr algn="just"/>
            <a:r>
              <a:rPr lang="es-ES" b="1" dirty="0" smtClean="0"/>
              <a:t>Defecto</a:t>
            </a:r>
            <a:r>
              <a:rPr lang="es-ES" dirty="0" smtClean="0"/>
              <a:t> </a:t>
            </a:r>
            <a:r>
              <a:rPr lang="es-ES" dirty="0" smtClean="0"/>
              <a:t>(</a:t>
            </a:r>
            <a:r>
              <a:rPr lang="es-ES" dirty="0" err="1" smtClean="0"/>
              <a:t>defect</a:t>
            </a:r>
            <a:r>
              <a:rPr lang="es-ES" dirty="0" smtClean="0"/>
              <a:t>, </a:t>
            </a:r>
            <a:r>
              <a:rPr lang="es-ES" dirty="0" err="1" smtClean="0"/>
              <a:t>fault</a:t>
            </a:r>
            <a:r>
              <a:rPr lang="es-ES" dirty="0" smtClean="0"/>
              <a:t>, </a:t>
            </a:r>
            <a:r>
              <a:rPr lang="es-ES" dirty="0" err="1" smtClean="0"/>
              <a:t>bug</a:t>
            </a:r>
            <a:r>
              <a:rPr lang="es-ES" dirty="0" smtClean="0"/>
              <a:t>): Ocurre cuando en un programa hay un proceso, una definición de datos o un procesamiento incorrecto. </a:t>
            </a:r>
          </a:p>
          <a:p>
            <a:endParaRPr lang="es-ES" dirty="0" smtClean="0"/>
          </a:p>
          <a:p>
            <a:pPr algn="just"/>
            <a:r>
              <a:rPr lang="es-ES" b="1" dirty="0" smtClean="0"/>
              <a:t>Error</a:t>
            </a:r>
            <a:r>
              <a:rPr lang="es-ES" dirty="0" smtClean="0"/>
              <a:t> </a:t>
            </a:r>
            <a:r>
              <a:rPr lang="es-ES" dirty="0" smtClean="0"/>
              <a:t>(error): El error va a ser la manifestación del defecto cuando se ejecuta el sistema, pero un error puede producirse porque había defectos en el producto o puede ocurrir por otras situaciones, como cuando un uso inadecuado del programa provoca que el sistema no funcione bien. Por ejemplo, un error puede ocurrir cuando un operador introduce datos incorrectos. </a:t>
            </a:r>
          </a:p>
          <a:p>
            <a:endParaRPr lang="es-ES" dirty="0" smtClean="0"/>
          </a:p>
          <a:p>
            <a:pPr algn="just"/>
            <a:r>
              <a:rPr lang="es-ES" b="1" dirty="0" smtClean="0"/>
              <a:t>Fallo</a:t>
            </a:r>
            <a:r>
              <a:rPr lang="es-ES" dirty="0" smtClean="0"/>
              <a:t> </a:t>
            </a:r>
            <a:r>
              <a:rPr lang="es-ES" dirty="0" smtClean="0"/>
              <a:t>(</a:t>
            </a:r>
            <a:r>
              <a:rPr lang="es-ES" dirty="0" err="1" smtClean="0"/>
              <a:t>failure</a:t>
            </a:r>
            <a:r>
              <a:rPr lang="es-ES" dirty="0" smtClean="0"/>
              <a:t>): cuando en un programa hay defectos o errores y el sistema no funciona como debiera, decimos que se ha producido un fallo, por ejemplo cuando el ordenador queda bloqueado con una pantalla azul. El fallo indica que hay una desviación entre los requisitos o necesidades del usuario y el producto elaborado.</a:t>
            </a:r>
          </a:p>
          <a:p>
            <a:endParaRPr lang="es-E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026"/>
          <p:cNvGrpSpPr>
            <a:grpSpLocks/>
          </p:cNvGrpSpPr>
          <p:nvPr/>
        </p:nvGrpSpPr>
        <p:grpSpPr bwMode="auto">
          <a:xfrm>
            <a:off x="357158" y="1714488"/>
            <a:ext cx="8359775" cy="4270375"/>
            <a:chOff x="272" y="1205"/>
            <a:chExt cx="5266" cy="2690"/>
          </a:xfrm>
        </p:grpSpPr>
        <p:grpSp>
          <p:nvGrpSpPr>
            <p:cNvPr id="5" name="Group 1027"/>
            <p:cNvGrpSpPr>
              <a:grpSpLocks/>
            </p:cNvGrpSpPr>
            <p:nvPr/>
          </p:nvGrpSpPr>
          <p:grpSpPr bwMode="auto">
            <a:xfrm>
              <a:off x="2846" y="3705"/>
              <a:ext cx="712" cy="165"/>
              <a:chOff x="2846" y="3705"/>
              <a:chExt cx="712" cy="165"/>
            </a:xfrm>
          </p:grpSpPr>
          <p:sp>
            <p:nvSpPr>
              <p:cNvPr id="411" name="Freeform 1028"/>
              <p:cNvSpPr>
                <a:spLocks/>
              </p:cNvSpPr>
              <p:nvPr/>
            </p:nvSpPr>
            <p:spPr bwMode="auto">
              <a:xfrm>
                <a:off x="2846" y="3705"/>
                <a:ext cx="712" cy="165"/>
              </a:xfrm>
              <a:custGeom>
                <a:avLst/>
                <a:gdLst/>
                <a:ahLst/>
                <a:cxnLst>
                  <a:cxn ang="0">
                    <a:pos x="88" y="0"/>
                  </a:cxn>
                  <a:cxn ang="0">
                    <a:pos x="625" y="0"/>
                  </a:cxn>
                  <a:cxn ang="0">
                    <a:pos x="709" y="148"/>
                  </a:cxn>
                  <a:cxn ang="0">
                    <a:pos x="711" y="156"/>
                  </a:cxn>
                  <a:cxn ang="0">
                    <a:pos x="708" y="161"/>
                  </a:cxn>
                  <a:cxn ang="0">
                    <a:pos x="702" y="164"/>
                  </a:cxn>
                  <a:cxn ang="0">
                    <a:pos x="10" y="164"/>
                  </a:cxn>
                  <a:cxn ang="0">
                    <a:pos x="4" y="160"/>
                  </a:cxn>
                  <a:cxn ang="0">
                    <a:pos x="0" y="153"/>
                  </a:cxn>
                  <a:cxn ang="0">
                    <a:pos x="2" y="144"/>
                  </a:cxn>
                  <a:cxn ang="0">
                    <a:pos x="88" y="0"/>
                  </a:cxn>
                </a:cxnLst>
                <a:rect l="0" t="0" r="r" b="b"/>
                <a:pathLst>
                  <a:path w="712" h="165">
                    <a:moveTo>
                      <a:pt x="88" y="0"/>
                    </a:moveTo>
                    <a:lnTo>
                      <a:pt x="625" y="0"/>
                    </a:lnTo>
                    <a:lnTo>
                      <a:pt x="709" y="148"/>
                    </a:lnTo>
                    <a:lnTo>
                      <a:pt x="711" y="156"/>
                    </a:lnTo>
                    <a:lnTo>
                      <a:pt x="708" y="161"/>
                    </a:lnTo>
                    <a:lnTo>
                      <a:pt x="702" y="164"/>
                    </a:lnTo>
                    <a:lnTo>
                      <a:pt x="10" y="164"/>
                    </a:lnTo>
                    <a:lnTo>
                      <a:pt x="4" y="160"/>
                    </a:lnTo>
                    <a:lnTo>
                      <a:pt x="0" y="153"/>
                    </a:lnTo>
                    <a:lnTo>
                      <a:pt x="2" y="144"/>
                    </a:lnTo>
                    <a:lnTo>
                      <a:pt x="88" y="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s-ES"/>
              </a:p>
            </p:txBody>
          </p:sp>
          <p:sp>
            <p:nvSpPr>
              <p:cNvPr id="412" name="Freeform 1029"/>
              <p:cNvSpPr>
                <a:spLocks/>
              </p:cNvSpPr>
              <p:nvPr/>
            </p:nvSpPr>
            <p:spPr bwMode="auto">
              <a:xfrm>
                <a:off x="2885" y="3739"/>
                <a:ext cx="474" cy="106"/>
              </a:xfrm>
              <a:custGeom>
                <a:avLst/>
                <a:gdLst/>
                <a:ahLst/>
                <a:cxnLst>
                  <a:cxn ang="0">
                    <a:pos x="64" y="0"/>
                  </a:cxn>
                  <a:cxn ang="0">
                    <a:pos x="450" y="0"/>
                  </a:cxn>
                  <a:cxn ang="0">
                    <a:pos x="473" y="105"/>
                  </a:cxn>
                  <a:cxn ang="0">
                    <a:pos x="0" y="105"/>
                  </a:cxn>
                  <a:cxn ang="0">
                    <a:pos x="64" y="0"/>
                  </a:cxn>
                </a:cxnLst>
                <a:rect l="0" t="0" r="r" b="b"/>
                <a:pathLst>
                  <a:path w="474" h="106">
                    <a:moveTo>
                      <a:pt x="64" y="0"/>
                    </a:moveTo>
                    <a:lnTo>
                      <a:pt x="450" y="0"/>
                    </a:lnTo>
                    <a:lnTo>
                      <a:pt x="473" y="105"/>
                    </a:lnTo>
                    <a:lnTo>
                      <a:pt x="0" y="105"/>
                    </a:lnTo>
                    <a:lnTo>
                      <a:pt x="64" y="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s-ES"/>
              </a:p>
            </p:txBody>
          </p:sp>
          <p:sp>
            <p:nvSpPr>
              <p:cNvPr id="413" name="Freeform 1030"/>
              <p:cNvSpPr>
                <a:spLocks/>
              </p:cNvSpPr>
              <p:nvPr/>
            </p:nvSpPr>
            <p:spPr bwMode="auto">
              <a:xfrm>
                <a:off x="3373" y="3739"/>
                <a:ext cx="144" cy="106"/>
              </a:xfrm>
              <a:custGeom>
                <a:avLst/>
                <a:gdLst/>
                <a:ahLst/>
                <a:cxnLst>
                  <a:cxn ang="0">
                    <a:pos x="0" y="0"/>
                  </a:cxn>
                  <a:cxn ang="0">
                    <a:pos x="84" y="0"/>
                  </a:cxn>
                  <a:cxn ang="0">
                    <a:pos x="143" y="105"/>
                  </a:cxn>
                  <a:cxn ang="0">
                    <a:pos x="27" y="105"/>
                  </a:cxn>
                  <a:cxn ang="0">
                    <a:pos x="0" y="0"/>
                  </a:cxn>
                </a:cxnLst>
                <a:rect l="0" t="0" r="r" b="b"/>
                <a:pathLst>
                  <a:path w="144" h="106">
                    <a:moveTo>
                      <a:pt x="0" y="0"/>
                    </a:moveTo>
                    <a:lnTo>
                      <a:pt x="84" y="0"/>
                    </a:lnTo>
                    <a:lnTo>
                      <a:pt x="143" y="105"/>
                    </a:lnTo>
                    <a:lnTo>
                      <a:pt x="27" y="105"/>
                    </a:lnTo>
                    <a:lnTo>
                      <a:pt x="0" y="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s-ES"/>
              </a:p>
            </p:txBody>
          </p:sp>
        </p:grpSp>
        <p:grpSp>
          <p:nvGrpSpPr>
            <p:cNvPr id="6" name="Group 1031"/>
            <p:cNvGrpSpPr>
              <a:grpSpLocks/>
            </p:cNvGrpSpPr>
            <p:nvPr/>
          </p:nvGrpSpPr>
          <p:grpSpPr bwMode="auto">
            <a:xfrm>
              <a:off x="477" y="2210"/>
              <a:ext cx="1116" cy="1472"/>
              <a:chOff x="477" y="2210"/>
              <a:chExt cx="1116" cy="1472"/>
            </a:xfrm>
          </p:grpSpPr>
          <p:grpSp>
            <p:nvGrpSpPr>
              <p:cNvPr id="262" name="Group 1032"/>
              <p:cNvGrpSpPr>
                <a:grpSpLocks/>
              </p:cNvGrpSpPr>
              <p:nvPr/>
            </p:nvGrpSpPr>
            <p:grpSpPr bwMode="auto">
              <a:xfrm>
                <a:off x="655" y="2294"/>
                <a:ext cx="938" cy="1387"/>
                <a:chOff x="655" y="2294"/>
                <a:chExt cx="938" cy="1387"/>
              </a:xfrm>
            </p:grpSpPr>
            <p:grpSp>
              <p:nvGrpSpPr>
                <p:cNvPr id="352" name="Group 1033"/>
                <p:cNvGrpSpPr>
                  <a:grpSpLocks/>
                </p:cNvGrpSpPr>
                <p:nvPr/>
              </p:nvGrpSpPr>
              <p:grpSpPr bwMode="auto">
                <a:xfrm>
                  <a:off x="655" y="2676"/>
                  <a:ext cx="938" cy="1005"/>
                  <a:chOff x="655" y="2676"/>
                  <a:chExt cx="938" cy="1005"/>
                </a:xfrm>
              </p:grpSpPr>
              <p:sp>
                <p:nvSpPr>
                  <p:cNvPr id="405" name="Freeform 1034"/>
                  <p:cNvSpPr>
                    <a:spLocks/>
                  </p:cNvSpPr>
                  <p:nvPr/>
                </p:nvSpPr>
                <p:spPr bwMode="auto">
                  <a:xfrm>
                    <a:off x="868" y="2810"/>
                    <a:ext cx="331" cy="642"/>
                  </a:xfrm>
                  <a:custGeom>
                    <a:avLst/>
                    <a:gdLst/>
                    <a:ahLst/>
                    <a:cxnLst>
                      <a:cxn ang="0">
                        <a:pos x="220" y="12"/>
                      </a:cxn>
                      <a:cxn ang="0">
                        <a:pos x="330" y="584"/>
                      </a:cxn>
                      <a:cxn ang="0">
                        <a:pos x="0" y="641"/>
                      </a:cxn>
                      <a:cxn ang="0">
                        <a:pos x="85" y="0"/>
                      </a:cxn>
                    </a:cxnLst>
                    <a:rect l="0" t="0" r="r" b="b"/>
                    <a:pathLst>
                      <a:path w="331" h="642">
                        <a:moveTo>
                          <a:pt x="220" y="12"/>
                        </a:moveTo>
                        <a:lnTo>
                          <a:pt x="330" y="584"/>
                        </a:lnTo>
                        <a:lnTo>
                          <a:pt x="0" y="641"/>
                        </a:lnTo>
                        <a:lnTo>
                          <a:pt x="85" y="0"/>
                        </a:lnTo>
                      </a:path>
                    </a:pathLst>
                  </a:custGeom>
                  <a:noFill/>
                  <a:ln w="50800" cap="rnd" cmpd="sng">
                    <a:solidFill>
                      <a:srgbClr val="000000"/>
                    </a:solidFill>
                    <a:prstDash val="solid"/>
                    <a:round/>
                    <a:headEnd type="none" w="med" len="med"/>
                    <a:tailEnd type="none" w="med" len="med"/>
                  </a:ln>
                  <a:effectLst/>
                </p:spPr>
                <p:txBody>
                  <a:bodyPr/>
                  <a:lstStyle/>
                  <a:p>
                    <a:endParaRPr lang="es-ES"/>
                  </a:p>
                </p:txBody>
              </p:sp>
              <p:grpSp>
                <p:nvGrpSpPr>
                  <p:cNvPr id="406" name="Group 1035"/>
                  <p:cNvGrpSpPr>
                    <a:grpSpLocks/>
                  </p:cNvGrpSpPr>
                  <p:nvPr/>
                </p:nvGrpSpPr>
                <p:grpSpPr bwMode="auto">
                  <a:xfrm>
                    <a:off x="655" y="2676"/>
                    <a:ext cx="927" cy="264"/>
                    <a:chOff x="655" y="2676"/>
                    <a:chExt cx="927" cy="264"/>
                  </a:xfrm>
                </p:grpSpPr>
                <p:sp>
                  <p:nvSpPr>
                    <p:cNvPr id="408" name="Freeform 1036"/>
                    <p:cNvSpPr>
                      <a:spLocks/>
                    </p:cNvSpPr>
                    <p:nvPr/>
                  </p:nvSpPr>
                  <p:spPr bwMode="auto">
                    <a:xfrm>
                      <a:off x="655" y="2676"/>
                      <a:ext cx="927" cy="227"/>
                    </a:xfrm>
                    <a:custGeom>
                      <a:avLst/>
                      <a:gdLst/>
                      <a:ahLst/>
                      <a:cxnLst>
                        <a:cxn ang="0">
                          <a:pos x="926" y="117"/>
                        </a:cxn>
                        <a:cxn ang="0">
                          <a:pos x="341" y="226"/>
                        </a:cxn>
                        <a:cxn ang="0">
                          <a:pos x="0" y="57"/>
                        </a:cxn>
                        <a:cxn ang="0">
                          <a:pos x="438" y="0"/>
                        </a:cxn>
                        <a:cxn ang="0">
                          <a:pos x="926" y="117"/>
                        </a:cxn>
                      </a:cxnLst>
                      <a:rect l="0" t="0" r="r" b="b"/>
                      <a:pathLst>
                        <a:path w="927" h="227">
                          <a:moveTo>
                            <a:pt x="926" y="117"/>
                          </a:moveTo>
                          <a:lnTo>
                            <a:pt x="341" y="226"/>
                          </a:lnTo>
                          <a:lnTo>
                            <a:pt x="0" y="57"/>
                          </a:lnTo>
                          <a:lnTo>
                            <a:pt x="438" y="0"/>
                          </a:lnTo>
                          <a:lnTo>
                            <a:pt x="926" y="117"/>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s-ES"/>
                    </a:p>
                  </p:txBody>
                </p:sp>
                <p:sp>
                  <p:nvSpPr>
                    <p:cNvPr id="409" name="Freeform 1037"/>
                    <p:cNvSpPr>
                      <a:spLocks/>
                    </p:cNvSpPr>
                    <p:nvPr/>
                  </p:nvSpPr>
                  <p:spPr bwMode="auto">
                    <a:xfrm>
                      <a:off x="997" y="2792"/>
                      <a:ext cx="582" cy="148"/>
                    </a:xfrm>
                    <a:custGeom>
                      <a:avLst/>
                      <a:gdLst/>
                      <a:ahLst/>
                      <a:cxnLst>
                        <a:cxn ang="0">
                          <a:pos x="581" y="0"/>
                        </a:cxn>
                        <a:cxn ang="0">
                          <a:pos x="0" y="110"/>
                        </a:cxn>
                        <a:cxn ang="0">
                          <a:pos x="0" y="147"/>
                        </a:cxn>
                        <a:cxn ang="0">
                          <a:pos x="581" y="38"/>
                        </a:cxn>
                        <a:cxn ang="0">
                          <a:pos x="581" y="0"/>
                        </a:cxn>
                      </a:cxnLst>
                      <a:rect l="0" t="0" r="r" b="b"/>
                      <a:pathLst>
                        <a:path w="582" h="148">
                          <a:moveTo>
                            <a:pt x="581" y="0"/>
                          </a:moveTo>
                          <a:lnTo>
                            <a:pt x="0" y="110"/>
                          </a:lnTo>
                          <a:lnTo>
                            <a:pt x="0" y="147"/>
                          </a:lnTo>
                          <a:lnTo>
                            <a:pt x="581" y="38"/>
                          </a:lnTo>
                          <a:lnTo>
                            <a:pt x="581" y="0"/>
                          </a:lnTo>
                        </a:path>
                      </a:pathLst>
                    </a:custGeom>
                    <a:solidFill>
                      <a:srgbClr val="E0E0E0"/>
                    </a:solidFill>
                    <a:ln w="12700" cap="rnd" cmpd="sng">
                      <a:solidFill>
                        <a:srgbClr val="000000"/>
                      </a:solidFill>
                      <a:prstDash val="solid"/>
                      <a:round/>
                      <a:headEnd type="none" w="med" len="med"/>
                      <a:tailEnd type="none" w="med" len="med"/>
                    </a:ln>
                    <a:effectLst/>
                  </p:spPr>
                  <p:txBody>
                    <a:bodyPr/>
                    <a:lstStyle/>
                    <a:p>
                      <a:endParaRPr lang="es-ES"/>
                    </a:p>
                  </p:txBody>
                </p:sp>
                <p:sp>
                  <p:nvSpPr>
                    <p:cNvPr id="410" name="Freeform 1038"/>
                    <p:cNvSpPr>
                      <a:spLocks/>
                    </p:cNvSpPr>
                    <p:nvPr/>
                  </p:nvSpPr>
                  <p:spPr bwMode="auto">
                    <a:xfrm>
                      <a:off x="655" y="2733"/>
                      <a:ext cx="343" cy="207"/>
                    </a:xfrm>
                    <a:custGeom>
                      <a:avLst/>
                      <a:gdLst/>
                      <a:ahLst/>
                      <a:cxnLst>
                        <a:cxn ang="0">
                          <a:pos x="342" y="206"/>
                        </a:cxn>
                        <a:cxn ang="0">
                          <a:pos x="342" y="169"/>
                        </a:cxn>
                        <a:cxn ang="0">
                          <a:pos x="0" y="0"/>
                        </a:cxn>
                        <a:cxn ang="0">
                          <a:pos x="0" y="26"/>
                        </a:cxn>
                        <a:cxn ang="0">
                          <a:pos x="342" y="206"/>
                        </a:cxn>
                      </a:cxnLst>
                      <a:rect l="0" t="0" r="r" b="b"/>
                      <a:pathLst>
                        <a:path w="343" h="207">
                          <a:moveTo>
                            <a:pt x="342" y="206"/>
                          </a:moveTo>
                          <a:lnTo>
                            <a:pt x="342" y="169"/>
                          </a:lnTo>
                          <a:lnTo>
                            <a:pt x="0" y="0"/>
                          </a:lnTo>
                          <a:lnTo>
                            <a:pt x="0" y="26"/>
                          </a:lnTo>
                          <a:lnTo>
                            <a:pt x="342" y="206"/>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s-ES"/>
                    </a:p>
                  </p:txBody>
                </p:sp>
              </p:grpSp>
              <p:sp>
                <p:nvSpPr>
                  <p:cNvPr id="407" name="Freeform 1039"/>
                  <p:cNvSpPr>
                    <a:spLocks/>
                  </p:cNvSpPr>
                  <p:nvPr/>
                </p:nvSpPr>
                <p:spPr bwMode="auto">
                  <a:xfrm>
                    <a:off x="1190" y="2860"/>
                    <a:ext cx="403" cy="821"/>
                  </a:xfrm>
                  <a:custGeom>
                    <a:avLst/>
                    <a:gdLst/>
                    <a:ahLst/>
                    <a:cxnLst>
                      <a:cxn ang="0">
                        <a:pos x="222" y="0"/>
                      </a:cxn>
                      <a:cxn ang="0">
                        <a:pos x="402" y="757"/>
                      </a:cxn>
                      <a:cxn ang="0">
                        <a:pos x="0" y="820"/>
                      </a:cxn>
                      <a:cxn ang="0">
                        <a:pos x="65" y="15"/>
                      </a:cxn>
                    </a:cxnLst>
                    <a:rect l="0" t="0" r="r" b="b"/>
                    <a:pathLst>
                      <a:path w="403" h="821">
                        <a:moveTo>
                          <a:pt x="222" y="0"/>
                        </a:moveTo>
                        <a:lnTo>
                          <a:pt x="402" y="757"/>
                        </a:lnTo>
                        <a:lnTo>
                          <a:pt x="0" y="820"/>
                        </a:lnTo>
                        <a:lnTo>
                          <a:pt x="65" y="15"/>
                        </a:lnTo>
                      </a:path>
                    </a:pathLst>
                  </a:custGeom>
                  <a:noFill/>
                  <a:ln w="50800" cap="rnd" cmpd="sng">
                    <a:solidFill>
                      <a:srgbClr val="000000"/>
                    </a:solidFill>
                    <a:prstDash val="solid"/>
                    <a:round/>
                    <a:headEnd type="none" w="med" len="med"/>
                    <a:tailEnd type="none" w="med" len="med"/>
                  </a:ln>
                  <a:effectLst/>
                </p:spPr>
                <p:txBody>
                  <a:bodyPr/>
                  <a:lstStyle/>
                  <a:p>
                    <a:endParaRPr lang="es-ES"/>
                  </a:p>
                </p:txBody>
              </p:sp>
            </p:grpSp>
            <p:grpSp>
              <p:nvGrpSpPr>
                <p:cNvPr id="353" name="Group 1040"/>
                <p:cNvGrpSpPr>
                  <a:grpSpLocks/>
                </p:cNvGrpSpPr>
                <p:nvPr/>
              </p:nvGrpSpPr>
              <p:grpSpPr bwMode="auto">
                <a:xfrm>
                  <a:off x="788" y="2294"/>
                  <a:ext cx="645" cy="583"/>
                  <a:chOff x="788" y="2294"/>
                  <a:chExt cx="645" cy="583"/>
                </a:xfrm>
              </p:grpSpPr>
              <p:grpSp>
                <p:nvGrpSpPr>
                  <p:cNvPr id="354" name="Group 1041"/>
                  <p:cNvGrpSpPr>
                    <a:grpSpLocks/>
                  </p:cNvGrpSpPr>
                  <p:nvPr/>
                </p:nvGrpSpPr>
                <p:grpSpPr bwMode="auto">
                  <a:xfrm>
                    <a:off x="934" y="2294"/>
                    <a:ext cx="499" cy="528"/>
                    <a:chOff x="934" y="2294"/>
                    <a:chExt cx="499" cy="528"/>
                  </a:xfrm>
                </p:grpSpPr>
                <p:grpSp>
                  <p:nvGrpSpPr>
                    <p:cNvPr id="387" name="Group 1042"/>
                    <p:cNvGrpSpPr>
                      <a:grpSpLocks/>
                    </p:cNvGrpSpPr>
                    <p:nvPr/>
                  </p:nvGrpSpPr>
                  <p:grpSpPr bwMode="auto">
                    <a:xfrm>
                      <a:off x="934" y="2294"/>
                      <a:ext cx="499" cy="528"/>
                      <a:chOff x="934" y="2294"/>
                      <a:chExt cx="499" cy="528"/>
                    </a:xfrm>
                  </p:grpSpPr>
                  <p:grpSp>
                    <p:nvGrpSpPr>
                      <p:cNvPr id="396" name="Group 1043"/>
                      <p:cNvGrpSpPr>
                        <a:grpSpLocks/>
                      </p:cNvGrpSpPr>
                      <p:nvPr/>
                    </p:nvGrpSpPr>
                    <p:grpSpPr bwMode="auto">
                      <a:xfrm>
                        <a:off x="934" y="2591"/>
                        <a:ext cx="499" cy="231"/>
                        <a:chOff x="934" y="2591"/>
                        <a:chExt cx="499" cy="231"/>
                      </a:xfrm>
                    </p:grpSpPr>
                    <p:sp>
                      <p:nvSpPr>
                        <p:cNvPr id="402" name="Freeform 1044"/>
                        <p:cNvSpPr>
                          <a:spLocks/>
                        </p:cNvSpPr>
                        <p:nvPr/>
                      </p:nvSpPr>
                      <p:spPr bwMode="auto">
                        <a:xfrm>
                          <a:off x="934" y="2591"/>
                          <a:ext cx="287" cy="231"/>
                        </a:xfrm>
                        <a:custGeom>
                          <a:avLst/>
                          <a:gdLst/>
                          <a:ahLst/>
                          <a:cxnLst>
                            <a:cxn ang="0">
                              <a:pos x="286" y="70"/>
                            </a:cxn>
                            <a:cxn ang="0">
                              <a:pos x="286" y="230"/>
                            </a:cxn>
                            <a:cxn ang="0">
                              <a:pos x="0" y="112"/>
                            </a:cxn>
                            <a:cxn ang="0">
                              <a:pos x="0" y="0"/>
                            </a:cxn>
                            <a:cxn ang="0">
                              <a:pos x="286" y="70"/>
                            </a:cxn>
                          </a:cxnLst>
                          <a:rect l="0" t="0" r="r" b="b"/>
                          <a:pathLst>
                            <a:path w="287" h="231">
                              <a:moveTo>
                                <a:pt x="286" y="70"/>
                              </a:moveTo>
                              <a:lnTo>
                                <a:pt x="286" y="230"/>
                              </a:lnTo>
                              <a:lnTo>
                                <a:pt x="0" y="112"/>
                              </a:lnTo>
                              <a:lnTo>
                                <a:pt x="0" y="0"/>
                              </a:lnTo>
                              <a:lnTo>
                                <a:pt x="286" y="70"/>
                              </a:lnTo>
                            </a:path>
                          </a:pathLst>
                        </a:custGeom>
                        <a:solidFill>
                          <a:srgbClr val="A0A0A0"/>
                        </a:solidFill>
                        <a:ln w="12700" cap="rnd" cmpd="sng">
                          <a:solidFill>
                            <a:srgbClr val="000000"/>
                          </a:solidFill>
                          <a:prstDash val="solid"/>
                          <a:round/>
                          <a:headEnd type="none" w="med" len="med"/>
                          <a:tailEnd type="none" w="med" len="med"/>
                        </a:ln>
                        <a:effectLst/>
                      </p:spPr>
                      <p:txBody>
                        <a:bodyPr/>
                        <a:lstStyle/>
                        <a:p>
                          <a:endParaRPr lang="es-ES"/>
                        </a:p>
                      </p:txBody>
                    </p:sp>
                    <p:sp>
                      <p:nvSpPr>
                        <p:cNvPr id="403" name="Freeform 1045"/>
                        <p:cNvSpPr>
                          <a:spLocks/>
                        </p:cNvSpPr>
                        <p:nvPr/>
                      </p:nvSpPr>
                      <p:spPr bwMode="auto">
                        <a:xfrm>
                          <a:off x="1220" y="2646"/>
                          <a:ext cx="213" cy="176"/>
                        </a:xfrm>
                        <a:custGeom>
                          <a:avLst/>
                          <a:gdLst/>
                          <a:ahLst/>
                          <a:cxnLst>
                            <a:cxn ang="0">
                              <a:pos x="0" y="16"/>
                            </a:cxn>
                            <a:cxn ang="0">
                              <a:pos x="0" y="175"/>
                            </a:cxn>
                            <a:cxn ang="0">
                              <a:pos x="212" y="135"/>
                            </a:cxn>
                            <a:cxn ang="0">
                              <a:pos x="212" y="0"/>
                            </a:cxn>
                            <a:cxn ang="0">
                              <a:pos x="0" y="16"/>
                            </a:cxn>
                          </a:cxnLst>
                          <a:rect l="0" t="0" r="r" b="b"/>
                          <a:pathLst>
                            <a:path w="213" h="176">
                              <a:moveTo>
                                <a:pt x="0" y="16"/>
                              </a:moveTo>
                              <a:lnTo>
                                <a:pt x="0" y="175"/>
                              </a:lnTo>
                              <a:lnTo>
                                <a:pt x="212" y="135"/>
                              </a:lnTo>
                              <a:lnTo>
                                <a:pt x="212" y="0"/>
                              </a:lnTo>
                              <a:lnTo>
                                <a:pt x="0" y="16"/>
                              </a:lnTo>
                            </a:path>
                          </a:pathLst>
                        </a:custGeom>
                        <a:solidFill>
                          <a:srgbClr val="808080"/>
                        </a:solidFill>
                        <a:ln w="12700" cap="rnd" cmpd="sng">
                          <a:solidFill>
                            <a:srgbClr val="000000"/>
                          </a:solidFill>
                          <a:prstDash val="solid"/>
                          <a:round/>
                          <a:headEnd type="none" w="med" len="med"/>
                          <a:tailEnd type="none" w="med" len="med"/>
                        </a:ln>
                        <a:effectLst/>
                      </p:spPr>
                      <p:txBody>
                        <a:bodyPr/>
                        <a:lstStyle/>
                        <a:p>
                          <a:endParaRPr lang="es-ES"/>
                        </a:p>
                      </p:txBody>
                    </p:sp>
                    <p:sp>
                      <p:nvSpPr>
                        <p:cNvPr id="404" name="Freeform 1046"/>
                        <p:cNvSpPr>
                          <a:spLocks/>
                        </p:cNvSpPr>
                        <p:nvPr/>
                      </p:nvSpPr>
                      <p:spPr bwMode="auto">
                        <a:xfrm>
                          <a:off x="934" y="2591"/>
                          <a:ext cx="499" cy="71"/>
                        </a:xfrm>
                        <a:custGeom>
                          <a:avLst/>
                          <a:gdLst/>
                          <a:ahLst/>
                          <a:cxnLst>
                            <a:cxn ang="0">
                              <a:pos x="498" y="54"/>
                            </a:cxn>
                            <a:cxn ang="0">
                              <a:pos x="284" y="70"/>
                            </a:cxn>
                            <a:cxn ang="0">
                              <a:pos x="0" y="0"/>
                            </a:cxn>
                            <a:cxn ang="0">
                              <a:pos x="209" y="0"/>
                            </a:cxn>
                            <a:cxn ang="0">
                              <a:pos x="498" y="54"/>
                            </a:cxn>
                          </a:cxnLst>
                          <a:rect l="0" t="0" r="r" b="b"/>
                          <a:pathLst>
                            <a:path w="499" h="71">
                              <a:moveTo>
                                <a:pt x="498" y="54"/>
                              </a:moveTo>
                              <a:lnTo>
                                <a:pt x="284" y="70"/>
                              </a:lnTo>
                              <a:lnTo>
                                <a:pt x="0" y="0"/>
                              </a:lnTo>
                              <a:lnTo>
                                <a:pt x="209" y="0"/>
                              </a:lnTo>
                              <a:lnTo>
                                <a:pt x="498" y="54"/>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s-ES"/>
                        </a:p>
                      </p:txBody>
                    </p:sp>
                  </p:grpSp>
                  <p:sp>
                    <p:nvSpPr>
                      <p:cNvPr id="397" name="Freeform 1047"/>
                      <p:cNvSpPr>
                        <a:spLocks/>
                      </p:cNvSpPr>
                      <p:nvPr/>
                    </p:nvSpPr>
                    <p:spPr bwMode="auto">
                      <a:xfrm>
                        <a:off x="1090" y="2573"/>
                        <a:ext cx="181" cy="66"/>
                      </a:xfrm>
                      <a:custGeom>
                        <a:avLst/>
                        <a:gdLst/>
                        <a:ahLst/>
                        <a:cxnLst>
                          <a:cxn ang="0">
                            <a:pos x="180" y="37"/>
                          </a:cxn>
                          <a:cxn ang="0">
                            <a:pos x="180" y="58"/>
                          </a:cxn>
                          <a:cxn ang="0">
                            <a:pos x="96" y="65"/>
                          </a:cxn>
                          <a:cxn ang="0">
                            <a:pos x="0" y="42"/>
                          </a:cxn>
                          <a:cxn ang="0">
                            <a:pos x="0" y="0"/>
                          </a:cxn>
                          <a:cxn ang="0">
                            <a:pos x="180" y="37"/>
                          </a:cxn>
                        </a:cxnLst>
                        <a:rect l="0" t="0" r="r" b="b"/>
                        <a:pathLst>
                          <a:path w="181" h="66">
                            <a:moveTo>
                              <a:pt x="180" y="37"/>
                            </a:moveTo>
                            <a:lnTo>
                              <a:pt x="180" y="58"/>
                            </a:lnTo>
                            <a:lnTo>
                              <a:pt x="96" y="65"/>
                            </a:lnTo>
                            <a:lnTo>
                              <a:pt x="0" y="42"/>
                            </a:lnTo>
                            <a:lnTo>
                              <a:pt x="0" y="0"/>
                            </a:lnTo>
                            <a:lnTo>
                              <a:pt x="180" y="37"/>
                            </a:lnTo>
                          </a:path>
                        </a:pathLst>
                      </a:custGeom>
                      <a:solidFill>
                        <a:srgbClr val="606060"/>
                      </a:solidFill>
                      <a:ln w="12700" cap="rnd" cmpd="sng">
                        <a:solidFill>
                          <a:srgbClr val="000000"/>
                        </a:solidFill>
                        <a:prstDash val="solid"/>
                        <a:round/>
                        <a:headEnd type="none" w="med" len="med"/>
                        <a:tailEnd type="none" w="med" len="med"/>
                      </a:ln>
                      <a:effectLst/>
                    </p:spPr>
                    <p:txBody>
                      <a:bodyPr/>
                      <a:lstStyle/>
                      <a:p>
                        <a:endParaRPr lang="es-ES"/>
                      </a:p>
                    </p:txBody>
                  </p:sp>
                  <p:grpSp>
                    <p:nvGrpSpPr>
                      <p:cNvPr id="398" name="Group 1048"/>
                      <p:cNvGrpSpPr>
                        <a:grpSpLocks/>
                      </p:cNvGrpSpPr>
                      <p:nvPr/>
                    </p:nvGrpSpPr>
                    <p:grpSpPr bwMode="auto">
                      <a:xfrm>
                        <a:off x="991" y="2294"/>
                        <a:ext cx="404" cy="330"/>
                        <a:chOff x="991" y="2294"/>
                        <a:chExt cx="404" cy="330"/>
                      </a:xfrm>
                    </p:grpSpPr>
                    <p:sp>
                      <p:nvSpPr>
                        <p:cNvPr id="399" name="Freeform 1049"/>
                        <p:cNvSpPr>
                          <a:spLocks/>
                        </p:cNvSpPr>
                        <p:nvPr/>
                      </p:nvSpPr>
                      <p:spPr bwMode="auto">
                        <a:xfrm>
                          <a:off x="991" y="2294"/>
                          <a:ext cx="232" cy="322"/>
                        </a:xfrm>
                        <a:custGeom>
                          <a:avLst/>
                          <a:gdLst/>
                          <a:ahLst/>
                          <a:cxnLst>
                            <a:cxn ang="0">
                              <a:pos x="199" y="321"/>
                            </a:cxn>
                            <a:cxn ang="0">
                              <a:pos x="231" y="10"/>
                            </a:cxn>
                            <a:cxn ang="0">
                              <a:pos x="32" y="0"/>
                            </a:cxn>
                            <a:cxn ang="0">
                              <a:pos x="0" y="277"/>
                            </a:cxn>
                            <a:cxn ang="0">
                              <a:pos x="199" y="321"/>
                            </a:cxn>
                          </a:cxnLst>
                          <a:rect l="0" t="0" r="r" b="b"/>
                          <a:pathLst>
                            <a:path w="232" h="322">
                              <a:moveTo>
                                <a:pt x="199" y="321"/>
                              </a:moveTo>
                              <a:lnTo>
                                <a:pt x="231" y="10"/>
                              </a:lnTo>
                              <a:lnTo>
                                <a:pt x="32" y="0"/>
                              </a:lnTo>
                              <a:lnTo>
                                <a:pt x="0" y="277"/>
                              </a:lnTo>
                              <a:lnTo>
                                <a:pt x="199" y="321"/>
                              </a:lnTo>
                            </a:path>
                          </a:pathLst>
                        </a:custGeom>
                        <a:solidFill>
                          <a:srgbClr val="A0A0A0"/>
                        </a:solidFill>
                        <a:ln w="12700" cap="rnd" cmpd="sng">
                          <a:solidFill>
                            <a:srgbClr val="000000"/>
                          </a:solidFill>
                          <a:prstDash val="solid"/>
                          <a:round/>
                          <a:headEnd type="none" w="med" len="med"/>
                          <a:tailEnd type="none" w="med" len="med"/>
                        </a:ln>
                        <a:effectLst/>
                      </p:spPr>
                      <p:txBody>
                        <a:bodyPr/>
                        <a:lstStyle/>
                        <a:p>
                          <a:endParaRPr lang="es-ES"/>
                        </a:p>
                      </p:txBody>
                    </p:sp>
                    <p:sp>
                      <p:nvSpPr>
                        <p:cNvPr id="400" name="Freeform 1050"/>
                        <p:cNvSpPr>
                          <a:spLocks/>
                        </p:cNvSpPr>
                        <p:nvPr/>
                      </p:nvSpPr>
                      <p:spPr bwMode="auto">
                        <a:xfrm>
                          <a:off x="1190" y="2304"/>
                          <a:ext cx="205" cy="320"/>
                        </a:xfrm>
                        <a:custGeom>
                          <a:avLst/>
                          <a:gdLst/>
                          <a:ahLst/>
                          <a:cxnLst>
                            <a:cxn ang="0">
                              <a:pos x="32" y="0"/>
                            </a:cxn>
                            <a:cxn ang="0">
                              <a:pos x="204" y="70"/>
                            </a:cxn>
                            <a:cxn ang="0">
                              <a:pos x="180" y="319"/>
                            </a:cxn>
                            <a:cxn ang="0">
                              <a:pos x="0" y="311"/>
                            </a:cxn>
                            <a:cxn ang="0">
                              <a:pos x="32" y="0"/>
                            </a:cxn>
                          </a:cxnLst>
                          <a:rect l="0" t="0" r="r" b="b"/>
                          <a:pathLst>
                            <a:path w="205" h="320">
                              <a:moveTo>
                                <a:pt x="32" y="0"/>
                              </a:moveTo>
                              <a:lnTo>
                                <a:pt x="204" y="70"/>
                              </a:lnTo>
                              <a:lnTo>
                                <a:pt x="180" y="319"/>
                              </a:lnTo>
                              <a:lnTo>
                                <a:pt x="0" y="311"/>
                              </a:lnTo>
                              <a:lnTo>
                                <a:pt x="32" y="0"/>
                              </a:lnTo>
                            </a:path>
                          </a:pathLst>
                        </a:custGeom>
                        <a:solidFill>
                          <a:srgbClr val="808080"/>
                        </a:solidFill>
                        <a:ln w="12700" cap="rnd" cmpd="sng">
                          <a:solidFill>
                            <a:srgbClr val="000000"/>
                          </a:solidFill>
                          <a:prstDash val="solid"/>
                          <a:round/>
                          <a:headEnd type="none" w="med" len="med"/>
                          <a:tailEnd type="none" w="med" len="med"/>
                        </a:ln>
                        <a:effectLst/>
                      </p:spPr>
                      <p:txBody>
                        <a:bodyPr/>
                        <a:lstStyle/>
                        <a:p>
                          <a:endParaRPr lang="es-ES"/>
                        </a:p>
                      </p:txBody>
                    </p:sp>
                    <p:sp>
                      <p:nvSpPr>
                        <p:cNvPr id="401" name="Freeform 1051"/>
                        <p:cNvSpPr>
                          <a:spLocks/>
                        </p:cNvSpPr>
                        <p:nvPr/>
                      </p:nvSpPr>
                      <p:spPr bwMode="auto">
                        <a:xfrm>
                          <a:off x="1018" y="2326"/>
                          <a:ext cx="166" cy="242"/>
                        </a:xfrm>
                        <a:custGeom>
                          <a:avLst/>
                          <a:gdLst/>
                          <a:ahLst/>
                          <a:cxnLst>
                            <a:cxn ang="0">
                              <a:pos x="165" y="10"/>
                            </a:cxn>
                            <a:cxn ang="0">
                              <a:pos x="142" y="241"/>
                            </a:cxn>
                            <a:cxn ang="0">
                              <a:pos x="0" y="214"/>
                            </a:cxn>
                            <a:cxn ang="0">
                              <a:pos x="25" y="0"/>
                            </a:cxn>
                            <a:cxn ang="0">
                              <a:pos x="165" y="10"/>
                            </a:cxn>
                          </a:cxnLst>
                          <a:rect l="0" t="0" r="r" b="b"/>
                          <a:pathLst>
                            <a:path w="166" h="242">
                              <a:moveTo>
                                <a:pt x="165" y="10"/>
                              </a:moveTo>
                              <a:lnTo>
                                <a:pt x="142" y="241"/>
                              </a:lnTo>
                              <a:lnTo>
                                <a:pt x="0" y="214"/>
                              </a:lnTo>
                              <a:lnTo>
                                <a:pt x="25" y="0"/>
                              </a:lnTo>
                              <a:lnTo>
                                <a:pt x="165" y="10"/>
                              </a:lnTo>
                            </a:path>
                          </a:pathLst>
                        </a:custGeom>
                        <a:solidFill>
                          <a:srgbClr val="00C0C0"/>
                        </a:solidFill>
                        <a:ln w="12700" cap="rnd" cmpd="sng">
                          <a:solidFill>
                            <a:srgbClr val="000000"/>
                          </a:solidFill>
                          <a:prstDash val="solid"/>
                          <a:round/>
                          <a:headEnd type="none" w="med" len="med"/>
                          <a:tailEnd type="none" w="med" len="med"/>
                        </a:ln>
                        <a:effectLst/>
                      </p:spPr>
                      <p:txBody>
                        <a:bodyPr/>
                        <a:lstStyle/>
                        <a:p>
                          <a:endParaRPr lang="es-ES"/>
                        </a:p>
                      </p:txBody>
                    </p:sp>
                  </p:grpSp>
                </p:grpSp>
                <p:grpSp>
                  <p:nvGrpSpPr>
                    <p:cNvPr id="388" name="Group 1052"/>
                    <p:cNvGrpSpPr>
                      <a:grpSpLocks/>
                    </p:cNvGrpSpPr>
                    <p:nvPr/>
                  </p:nvGrpSpPr>
                  <p:grpSpPr bwMode="auto">
                    <a:xfrm>
                      <a:off x="951" y="2616"/>
                      <a:ext cx="167" cy="150"/>
                      <a:chOff x="951" y="2616"/>
                      <a:chExt cx="167" cy="150"/>
                    </a:xfrm>
                  </p:grpSpPr>
                  <p:sp>
                    <p:nvSpPr>
                      <p:cNvPr id="389" name="Freeform 1053"/>
                      <p:cNvSpPr>
                        <a:spLocks/>
                      </p:cNvSpPr>
                      <p:nvPr/>
                    </p:nvSpPr>
                    <p:spPr bwMode="auto">
                      <a:xfrm>
                        <a:off x="955" y="2616"/>
                        <a:ext cx="163" cy="150"/>
                      </a:xfrm>
                      <a:custGeom>
                        <a:avLst/>
                        <a:gdLst/>
                        <a:ahLst/>
                        <a:cxnLst>
                          <a:cxn ang="0">
                            <a:pos x="0" y="0"/>
                          </a:cxn>
                          <a:cxn ang="0">
                            <a:pos x="162" y="45"/>
                          </a:cxn>
                          <a:cxn ang="0">
                            <a:pos x="162" y="149"/>
                          </a:cxn>
                          <a:cxn ang="0">
                            <a:pos x="0" y="84"/>
                          </a:cxn>
                          <a:cxn ang="0">
                            <a:pos x="0" y="0"/>
                          </a:cxn>
                        </a:cxnLst>
                        <a:rect l="0" t="0" r="r" b="b"/>
                        <a:pathLst>
                          <a:path w="163" h="150">
                            <a:moveTo>
                              <a:pt x="0" y="0"/>
                            </a:moveTo>
                            <a:lnTo>
                              <a:pt x="162" y="45"/>
                            </a:lnTo>
                            <a:lnTo>
                              <a:pt x="162" y="149"/>
                            </a:lnTo>
                            <a:lnTo>
                              <a:pt x="0" y="84"/>
                            </a:lnTo>
                            <a:lnTo>
                              <a:pt x="0" y="0"/>
                            </a:lnTo>
                          </a:path>
                        </a:pathLst>
                      </a:custGeom>
                      <a:solidFill>
                        <a:srgbClr val="404040"/>
                      </a:solidFill>
                      <a:ln w="12700" cap="rnd" cmpd="sng">
                        <a:solidFill>
                          <a:srgbClr val="000000"/>
                        </a:solidFill>
                        <a:prstDash val="solid"/>
                        <a:round/>
                        <a:headEnd type="none" w="med" len="med"/>
                        <a:tailEnd type="none" w="med" len="med"/>
                      </a:ln>
                      <a:effectLst/>
                    </p:spPr>
                    <p:txBody>
                      <a:bodyPr/>
                      <a:lstStyle/>
                      <a:p>
                        <a:endParaRPr lang="es-ES"/>
                      </a:p>
                    </p:txBody>
                  </p:sp>
                  <p:sp>
                    <p:nvSpPr>
                      <p:cNvPr id="390" name="Line 1054"/>
                      <p:cNvSpPr>
                        <a:spLocks noChangeShapeType="1"/>
                      </p:cNvSpPr>
                      <p:nvPr/>
                    </p:nvSpPr>
                    <p:spPr bwMode="auto">
                      <a:xfrm flipH="1" flipV="1">
                        <a:off x="965" y="2648"/>
                        <a:ext cx="52" cy="22"/>
                      </a:xfrm>
                      <a:prstGeom prst="line">
                        <a:avLst/>
                      </a:prstGeom>
                      <a:noFill/>
                      <a:ln w="12700">
                        <a:solidFill>
                          <a:srgbClr val="000000"/>
                        </a:solidFill>
                        <a:round/>
                        <a:headEnd/>
                        <a:tailEnd/>
                      </a:ln>
                      <a:effectLst/>
                    </p:spPr>
                    <p:txBody>
                      <a:bodyPr wrap="none" anchor="ctr"/>
                      <a:lstStyle/>
                      <a:p>
                        <a:endParaRPr lang="es-ES"/>
                      </a:p>
                    </p:txBody>
                  </p:sp>
                  <p:sp>
                    <p:nvSpPr>
                      <p:cNvPr id="391" name="Line 1055"/>
                      <p:cNvSpPr>
                        <a:spLocks noChangeShapeType="1"/>
                      </p:cNvSpPr>
                      <p:nvPr/>
                    </p:nvSpPr>
                    <p:spPr bwMode="auto">
                      <a:xfrm>
                        <a:off x="1039" y="2677"/>
                        <a:ext cx="49" cy="9"/>
                      </a:xfrm>
                      <a:prstGeom prst="line">
                        <a:avLst/>
                      </a:prstGeom>
                      <a:noFill/>
                      <a:ln w="12700">
                        <a:solidFill>
                          <a:srgbClr val="000000"/>
                        </a:solidFill>
                        <a:round/>
                        <a:headEnd/>
                        <a:tailEnd/>
                      </a:ln>
                      <a:effectLst/>
                    </p:spPr>
                    <p:txBody>
                      <a:bodyPr wrap="none" anchor="ctr"/>
                      <a:lstStyle/>
                      <a:p>
                        <a:endParaRPr lang="es-ES"/>
                      </a:p>
                    </p:txBody>
                  </p:sp>
                  <p:sp>
                    <p:nvSpPr>
                      <p:cNvPr id="392" name="Line 1056"/>
                      <p:cNvSpPr>
                        <a:spLocks noChangeShapeType="1"/>
                      </p:cNvSpPr>
                      <p:nvPr/>
                    </p:nvSpPr>
                    <p:spPr bwMode="auto">
                      <a:xfrm>
                        <a:off x="1023" y="2638"/>
                        <a:ext cx="0" cy="91"/>
                      </a:xfrm>
                      <a:prstGeom prst="line">
                        <a:avLst/>
                      </a:prstGeom>
                      <a:noFill/>
                      <a:ln w="12700">
                        <a:solidFill>
                          <a:srgbClr val="000000"/>
                        </a:solidFill>
                        <a:round/>
                        <a:headEnd/>
                        <a:tailEnd/>
                      </a:ln>
                      <a:effectLst/>
                    </p:spPr>
                    <p:txBody>
                      <a:bodyPr wrap="none" anchor="ctr"/>
                      <a:lstStyle/>
                      <a:p>
                        <a:endParaRPr lang="es-ES"/>
                      </a:p>
                    </p:txBody>
                  </p:sp>
                  <p:sp>
                    <p:nvSpPr>
                      <p:cNvPr id="393" name="Line 1057"/>
                      <p:cNvSpPr>
                        <a:spLocks noChangeShapeType="1"/>
                      </p:cNvSpPr>
                      <p:nvPr/>
                    </p:nvSpPr>
                    <p:spPr bwMode="auto">
                      <a:xfrm>
                        <a:off x="1101" y="2661"/>
                        <a:ext cx="0" cy="98"/>
                      </a:xfrm>
                      <a:prstGeom prst="line">
                        <a:avLst/>
                      </a:prstGeom>
                      <a:noFill/>
                      <a:ln w="12700">
                        <a:solidFill>
                          <a:srgbClr val="000000"/>
                        </a:solidFill>
                        <a:round/>
                        <a:headEnd/>
                        <a:tailEnd/>
                      </a:ln>
                      <a:effectLst/>
                    </p:spPr>
                    <p:txBody>
                      <a:bodyPr wrap="none" anchor="ctr"/>
                      <a:lstStyle/>
                      <a:p>
                        <a:endParaRPr lang="es-ES"/>
                      </a:p>
                    </p:txBody>
                  </p:sp>
                  <p:sp>
                    <p:nvSpPr>
                      <p:cNvPr id="394" name="Line 1058"/>
                      <p:cNvSpPr>
                        <a:spLocks noChangeShapeType="1"/>
                      </p:cNvSpPr>
                      <p:nvPr/>
                    </p:nvSpPr>
                    <p:spPr bwMode="auto">
                      <a:xfrm>
                        <a:off x="960" y="2658"/>
                        <a:ext cx="140" cy="42"/>
                      </a:xfrm>
                      <a:prstGeom prst="line">
                        <a:avLst/>
                      </a:prstGeom>
                      <a:noFill/>
                      <a:ln w="12700">
                        <a:solidFill>
                          <a:srgbClr val="000000"/>
                        </a:solidFill>
                        <a:round/>
                        <a:headEnd/>
                        <a:tailEnd/>
                      </a:ln>
                      <a:effectLst/>
                    </p:spPr>
                    <p:txBody>
                      <a:bodyPr wrap="none" anchor="ctr"/>
                      <a:lstStyle/>
                      <a:p>
                        <a:endParaRPr lang="es-ES"/>
                      </a:p>
                    </p:txBody>
                  </p:sp>
                  <p:sp>
                    <p:nvSpPr>
                      <p:cNvPr id="395" name="Line 1059"/>
                      <p:cNvSpPr>
                        <a:spLocks noChangeShapeType="1"/>
                      </p:cNvSpPr>
                      <p:nvPr/>
                    </p:nvSpPr>
                    <p:spPr bwMode="auto">
                      <a:xfrm flipH="1" flipV="1">
                        <a:off x="951" y="2635"/>
                        <a:ext cx="157" cy="54"/>
                      </a:xfrm>
                      <a:prstGeom prst="line">
                        <a:avLst/>
                      </a:prstGeom>
                      <a:noFill/>
                      <a:ln w="12700">
                        <a:solidFill>
                          <a:srgbClr val="000000"/>
                        </a:solidFill>
                        <a:round/>
                        <a:headEnd/>
                        <a:tailEnd/>
                      </a:ln>
                      <a:effectLst/>
                    </p:spPr>
                    <p:txBody>
                      <a:bodyPr wrap="none" anchor="ctr"/>
                      <a:lstStyle/>
                      <a:p>
                        <a:endParaRPr lang="es-ES"/>
                      </a:p>
                    </p:txBody>
                  </p:sp>
                </p:grpSp>
              </p:grpSp>
              <p:grpSp>
                <p:nvGrpSpPr>
                  <p:cNvPr id="355" name="Group 1060"/>
                  <p:cNvGrpSpPr>
                    <a:grpSpLocks/>
                  </p:cNvGrpSpPr>
                  <p:nvPr/>
                </p:nvGrpSpPr>
                <p:grpSpPr bwMode="auto">
                  <a:xfrm>
                    <a:off x="788" y="2619"/>
                    <a:ext cx="389" cy="258"/>
                    <a:chOff x="788" y="2619"/>
                    <a:chExt cx="389" cy="258"/>
                  </a:xfrm>
                </p:grpSpPr>
                <p:grpSp>
                  <p:nvGrpSpPr>
                    <p:cNvPr id="356" name="Group 1061"/>
                    <p:cNvGrpSpPr>
                      <a:grpSpLocks/>
                    </p:cNvGrpSpPr>
                    <p:nvPr/>
                  </p:nvGrpSpPr>
                  <p:grpSpPr bwMode="auto">
                    <a:xfrm>
                      <a:off x="1088" y="2759"/>
                      <a:ext cx="65" cy="62"/>
                      <a:chOff x="1088" y="2759"/>
                      <a:chExt cx="65" cy="62"/>
                    </a:xfrm>
                  </p:grpSpPr>
                  <p:sp>
                    <p:nvSpPr>
                      <p:cNvPr id="385" name="Freeform 1062"/>
                      <p:cNvSpPr>
                        <a:spLocks/>
                      </p:cNvSpPr>
                      <p:nvPr/>
                    </p:nvSpPr>
                    <p:spPr bwMode="auto">
                      <a:xfrm>
                        <a:off x="1134" y="2759"/>
                        <a:ext cx="19" cy="62"/>
                      </a:xfrm>
                      <a:custGeom>
                        <a:avLst/>
                        <a:gdLst/>
                        <a:ahLst/>
                        <a:cxnLst>
                          <a:cxn ang="0">
                            <a:pos x="12" y="0"/>
                          </a:cxn>
                          <a:cxn ang="0">
                            <a:pos x="18" y="56"/>
                          </a:cxn>
                          <a:cxn ang="0">
                            <a:pos x="5" y="61"/>
                          </a:cxn>
                          <a:cxn ang="0">
                            <a:pos x="0" y="3"/>
                          </a:cxn>
                          <a:cxn ang="0">
                            <a:pos x="12" y="0"/>
                          </a:cxn>
                        </a:cxnLst>
                        <a:rect l="0" t="0" r="r" b="b"/>
                        <a:pathLst>
                          <a:path w="19" h="62">
                            <a:moveTo>
                              <a:pt x="12" y="0"/>
                            </a:moveTo>
                            <a:lnTo>
                              <a:pt x="18" y="56"/>
                            </a:lnTo>
                            <a:lnTo>
                              <a:pt x="5" y="61"/>
                            </a:lnTo>
                            <a:lnTo>
                              <a:pt x="0" y="3"/>
                            </a:lnTo>
                            <a:lnTo>
                              <a:pt x="12" y="0"/>
                            </a:lnTo>
                          </a:path>
                        </a:pathLst>
                      </a:custGeom>
                      <a:solidFill>
                        <a:srgbClr val="606060"/>
                      </a:solidFill>
                      <a:ln w="12700" cap="rnd" cmpd="sng">
                        <a:solidFill>
                          <a:srgbClr val="000000"/>
                        </a:solidFill>
                        <a:prstDash val="solid"/>
                        <a:round/>
                        <a:headEnd type="none" w="med" len="med"/>
                        <a:tailEnd type="none" w="med" len="med"/>
                      </a:ln>
                      <a:effectLst/>
                    </p:spPr>
                    <p:txBody>
                      <a:bodyPr/>
                      <a:lstStyle/>
                      <a:p>
                        <a:endParaRPr lang="es-ES"/>
                      </a:p>
                    </p:txBody>
                  </p:sp>
                  <p:sp>
                    <p:nvSpPr>
                      <p:cNvPr id="386" name="Freeform 1063"/>
                      <p:cNvSpPr>
                        <a:spLocks/>
                      </p:cNvSpPr>
                      <p:nvPr/>
                    </p:nvSpPr>
                    <p:spPr bwMode="auto">
                      <a:xfrm>
                        <a:off x="1088" y="2767"/>
                        <a:ext cx="51" cy="54"/>
                      </a:xfrm>
                      <a:custGeom>
                        <a:avLst/>
                        <a:gdLst/>
                        <a:ahLst/>
                        <a:cxnLst>
                          <a:cxn ang="0">
                            <a:pos x="46" y="2"/>
                          </a:cxn>
                          <a:cxn ang="0">
                            <a:pos x="50" y="53"/>
                          </a:cxn>
                          <a:cxn ang="0">
                            <a:pos x="0" y="26"/>
                          </a:cxn>
                          <a:cxn ang="0">
                            <a:pos x="20" y="18"/>
                          </a:cxn>
                          <a:cxn ang="0">
                            <a:pos x="38" y="30"/>
                          </a:cxn>
                          <a:cxn ang="0">
                            <a:pos x="32" y="0"/>
                          </a:cxn>
                          <a:cxn ang="0">
                            <a:pos x="46" y="2"/>
                          </a:cxn>
                        </a:cxnLst>
                        <a:rect l="0" t="0" r="r" b="b"/>
                        <a:pathLst>
                          <a:path w="51" h="54">
                            <a:moveTo>
                              <a:pt x="46" y="2"/>
                            </a:moveTo>
                            <a:lnTo>
                              <a:pt x="50" y="53"/>
                            </a:lnTo>
                            <a:lnTo>
                              <a:pt x="0" y="26"/>
                            </a:lnTo>
                            <a:lnTo>
                              <a:pt x="20" y="18"/>
                            </a:lnTo>
                            <a:lnTo>
                              <a:pt x="38" y="30"/>
                            </a:lnTo>
                            <a:lnTo>
                              <a:pt x="32" y="0"/>
                            </a:lnTo>
                            <a:lnTo>
                              <a:pt x="46" y="2"/>
                            </a:lnTo>
                          </a:path>
                        </a:pathLst>
                      </a:custGeom>
                      <a:solidFill>
                        <a:srgbClr val="404040"/>
                      </a:solidFill>
                      <a:ln w="12700" cap="rnd" cmpd="sng">
                        <a:solidFill>
                          <a:srgbClr val="000000"/>
                        </a:solidFill>
                        <a:prstDash val="solid"/>
                        <a:round/>
                        <a:headEnd type="none" w="med" len="med"/>
                        <a:tailEnd type="none" w="med" len="med"/>
                      </a:ln>
                      <a:effectLst/>
                    </p:spPr>
                    <p:txBody>
                      <a:bodyPr/>
                      <a:lstStyle/>
                      <a:p>
                        <a:endParaRPr lang="es-ES"/>
                      </a:p>
                    </p:txBody>
                  </p:sp>
                </p:grpSp>
                <p:grpSp>
                  <p:nvGrpSpPr>
                    <p:cNvPr id="357" name="Group 1064"/>
                    <p:cNvGrpSpPr>
                      <a:grpSpLocks/>
                    </p:cNvGrpSpPr>
                    <p:nvPr/>
                  </p:nvGrpSpPr>
                  <p:grpSpPr bwMode="auto">
                    <a:xfrm>
                      <a:off x="788" y="2619"/>
                      <a:ext cx="389" cy="258"/>
                      <a:chOff x="788" y="2619"/>
                      <a:chExt cx="389" cy="258"/>
                    </a:xfrm>
                  </p:grpSpPr>
                  <p:sp>
                    <p:nvSpPr>
                      <p:cNvPr id="358" name="Freeform 1065"/>
                      <p:cNvSpPr>
                        <a:spLocks/>
                      </p:cNvSpPr>
                      <p:nvPr/>
                    </p:nvSpPr>
                    <p:spPr bwMode="auto">
                      <a:xfrm>
                        <a:off x="788" y="2619"/>
                        <a:ext cx="383" cy="229"/>
                      </a:xfrm>
                      <a:custGeom>
                        <a:avLst/>
                        <a:gdLst/>
                        <a:ahLst/>
                        <a:cxnLst>
                          <a:cxn ang="0">
                            <a:pos x="382" y="97"/>
                          </a:cxn>
                          <a:cxn ang="0">
                            <a:pos x="198" y="228"/>
                          </a:cxn>
                          <a:cxn ang="0">
                            <a:pos x="0" y="99"/>
                          </a:cxn>
                          <a:cxn ang="0">
                            <a:pos x="152" y="0"/>
                          </a:cxn>
                          <a:cxn ang="0">
                            <a:pos x="382" y="97"/>
                          </a:cxn>
                        </a:cxnLst>
                        <a:rect l="0" t="0" r="r" b="b"/>
                        <a:pathLst>
                          <a:path w="383" h="229">
                            <a:moveTo>
                              <a:pt x="382" y="97"/>
                            </a:moveTo>
                            <a:lnTo>
                              <a:pt x="198" y="228"/>
                            </a:lnTo>
                            <a:lnTo>
                              <a:pt x="0" y="99"/>
                            </a:lnTo>
                            <a:lnTo>
                              <a:pt x="152" y="0"/>
                            </a:lnTo>
                            <a:lnTo>
                              <a:pt x="382" y="97"/>
                            </a:lnTo>
                          </a:path>
                        </a:pathLst>
                      </a:custGeom>
                      <a:solidFill>
                        <a:srgbClr val="808080"/>
                      </a:solidFill>
                      <a:ln w="12700" cap="rnd" cmpd="sng">
                        <a:solidFill>
                          <a:srgbClr val="000000"/>
                        </a:solidFill>
                        <a:prstDash val="solid"/>
                        <a:round/>
                        <a:headEnd type="none" w="med" len="med"/>
                        <a:tailEnd type="none" w="med" len="med"/>
                      </a:ln>
                      <a:effectLst/>
                    </p:spPr>
                    <p:txBody>
                      <a:bodyPr/>
                      <a:lstStyle/>
                      <a:p>
                        <a:endParaRPr lang="es-ES"/>
                      </a:p>
                    </p:txBody>
                  </p:sp>
                  <p:sp>
                    <p:nvSpPr>
                      <p:cNvPr id="359" name="Freeform 1066"/>
                      <p:cNvSpPr>
                        <a:spLocks/>
                      </p:cNvSpPr>
                      <p:nvPr/>
                    </p:nvSpPr>
                    <p:spPr bwMode="auto">
                      <a:xfrm>
                        <a:off x="986" y="2715"/>
                        <a:ext cx="191" cy="162"/>
                      </a:xfrm>
                      <a:custGeom>
                        <a:avLst/>
                        <a:gdLst/>
                        <a:ahLst/>
                        <a:cxnLst>
                          <a:cxn ang="0">
                            <a:pos x="183" y="0"/>
                          </a:cxn>
                          <a:cxn ang="0">
                            <a:pos x="0" y="133"/>
                          </a:cxn>
                          <a:cxn ang="0">
                            <a:pos x="5" y="161"/>
                          </a:cxn>
                          <a:cxn ang="0">
                            <a:pos x="190" y="25"/>
                          </a:cxn>
                          <a:cxn ang="0">
                            <a:pos x="183" y="0"/>
                          </a:cxn>
                        </a:cxnLst>
                        <a:rect l="0" t="0" r="r" b="b"/>
                        <a:pathLst>
                          <a:path w="191" h="162">
                            <a:moveTo>
                              <a:pt x="183" y="0"/>
                            </a:moveTo>
                            <a:lnTo>
                              <a:pt x="0" y="133"/>
                            </a:lnTo>
                            <a:lnTo>
                              <a:pt x="5" y="161"/>
                            </a:lnTo>
                            <a:lnTo>
                              <a:pt x="190" y="25"/>
                            </a:lnTo>
                            <a:lnTo>
                              <a:pt x="183" y="0"/>
                            </a:lnTo>
                          </a:path>
                        </a:pathLst>
                      </a:custGeom>
                      <a:solidFill>
                        <a:srgbClr val="606060"/>
                      </a:solidFill>
                      <a:ln w="12700" cap="rnd" cmpd="sng">
                        <a:solidFill>
                          <a:srgbClr val="000000"/>
                        </a:solidFill>
                        <a:prstDash val="solid"/>
                        <a:round/>
                        <a:headEnd type="none" w="med" len="med"/>
                        <a:tailEnd type="none" w="med" len="med"/>
                      </a:ln>
                      <a:effectLst/>
                    </p:spPr>
                    <p:txBody>
                      <a:bodyPr/>
                      <a:lstStyle/>
                      <a:p>
                        <a:endParaRPr lang="es-ES"/>
                      </a:p>
                    </p:txBody>
                  </p:sp>
                  <p:sp>
                    <p:nvSpPr>
                      <p:cNvPr id="360" name="Freeform 1067"/>
                      <p:cNvSpPr>
                        <a:spLocks/>
                      </p:cNvSpPr>
                      <p:nvPr/>
                    </p:nvSpPr>
                    <p:spPr bwMode="auto">
                      <a:xfrm>
                        <a:off x="788" y="2719"/>
                        <a:ext cx="204" cy="158"/>
                      </a:xfrm>
                      <a:custGeom>
                        <a:avLst/>
                        <a:gdLst/>
                        <a:ahLst/>
                        <a:cxnLst>
                          <a:cxn ang="0">
                            <a:pos x="203" y="157"/>
                          </a:cxn>
                          <a:cxn ang="0">
                            <a:pos x="197" y="127"/>
                          </a:cxn>
                          <a:cxn ang="0">
                            <a:pos x="0" y="0"/>
                          </a:cxn>
                          <a:cxn ang="0">
                            <a:pos x="7" y="23"/>
                          </a:cxn>
                          <a:cxn ang="0">
                            <a:pos x="203" y="157"/>
                          </a:cxn>
                        </a:cxnLst>
                        <a:rect l="0" t="0" r="r" b="b"/>
                        <a:pathLst>
                          <a:path w="204" h="158">
                            <a:moveTo>
                              <a:pt x="203" y="157"/>
                            </a:moveTo>
                            <a:lnTo>
                              <a:pt x="197" y="127"/>
                            </a:lnTo>
                            <a:lnTo>
                              <a:pt x="0" y="0"/>
                            </a:lnTo>
                            <a:lnTo>
                              <a:pt x="7" y="23"/>
                            </a:lnTo>
                            <a:lnTo>
                              <a:pt x="203" y="157"/>
                            </a:lnTo>
                          </a:path>
                        </a:pathLst>
                      </a:custGeom>
                      <a:solidFill>
                        <a:srgbClr val="404040"/>
                      </a:solidFill>
                      <a:ln w="12700" cap="rnd" cmpd="sng">
                        <a:solidFill>
                          <a:srgbClr val="000000"/>
                        </a:solidFill>
                        <a:prstDash val="solid"/>
                        <a:round/>
                        <a:headEnd type="none" w="med" len="med"/>
                        <a:tailEnd type="none" w="med" len="med"/>
                      </a:ln>
                      <a:effectLst/>
                    </p:spPr>
                    <p:txBody>
                      <a:bodyPr/>
                      <a:lstStyle/>
                      <a:p>
                        <a:endParaRPr lang="es-ES"/>
                      </a:p>
                    </p:txBody>
                  </p:sp>
                  <p:sp>
                    <p:nvSpPr>
                      <p:cNvPr id="361" name="Freeform 1068"/>
                      <p:cNvSpPr>
                        <a:spLocks/>
                      </p:cNvSpPr>
                      <p:nvPr/>
                    </p:nvSpPr>
                    <p:spPr bwMode="auto">
                      <a:xfrm>
                        <a:off x="942" y="2727"/>
                        <a:ext cx="146" cy="93"/>
                      </a:xfrm>
                      <a:custGeom>
                        <a:avLst/>
                        <a:gdLst/>
                        <a:ahLst/>
                        <a:cxnLst>
                          <a:cxn ang="0">
                            <a:pos x="145" y="23"/>
                          </a:cxn>
                          <a:cxn ang="0">
                            <a:pos x="95" y="0"/>
                          </a:cxn>
                          <a:cxn ang="0">
                            <a:pos x="0" y="64"/>
                          </a:cxn>
                          <a:cxn ang="0">
                            <a:pos x="48" y="92"/>
                          </a:cxn>
                          <a:cxn ang="0">
                            <a:pos x="145" y="23"/>
                          </a:cxn>
                        </a:cxnLst>
                        <a:rect l="0" t="0" r="r" b="b"/>
                        <a:pathLst>
                          <a:path w="146" h="93">
                            <a:moveTo>
                              <a:pt x="145" y="23"/>
                            </a:moveTo>
                            <a:lnTo>
                              <a:pt x="95" y="0"/>
                            </a:lnTo>
                            <a:lnTo>
                              <a:pt x="0" y="64"/>
                            </a:lnTo>
                            <a:lnTo>
                              <a:pt x="48" y="92"/>
                            </a:lnTo>
                            <a:lnTo>
                              <a:pt x="145" y="23"/>
                            </a:lnTo>
                          </a:path>
                        </a:pathLst>
                      </a:custGeom>
                      <a:solidFill>
                        <a:srgbClr val="A0A0A0"/>
                      </a:solidFill>
                      <a:ln w="12700" cap="rnd" cmpd="sng">
                        <a:noFill/>
                        <a:prstDash val="solid"/>
                        <a:round/>
                        <a:headEnd type="none" w="med" len="med"/>
                        <a:tailEnd type="none" w="med" len="med"/>
                      </a:ln>
                      <a:effectLst/>
                    </p:spPr>
                    <p:txBody>
                      <a:bodyPr/>
                      <a:lstStyle/>
                      <a:p>
                        <a:endParaRPr lang="es-ES"/>
                      </a:p>
                    </p:txBody>
                  </p:sp>
                  <p:sp>
                    <p:nvSpPr>
                      <p:cNvPr id="362" name="Freeform 1069"/>
                      <p:cNvSpPr>
                        <a:spLocks/>
                      </p:cNvSpPr>
                      <p:nvPr/>
                    </p:nvSpPr>
                    <p:spPr bwMode="auto">
                      <a:xfrm>
                        <a:off x="807" y="2656"/>
                        <a:ext cx="218" cy="127"/>
                      </a:xfrm>
                      <a:custGeom>
                        <a:avLst/>
                        <a:gdLst/>
                        <a:ahLst/>
                        <a:cxnLst>
                          <a:cxn ang="0">
                            <a:pos x="217" y="62"/>
                          </a:cxn>
                          <a:cxn ang="0">
                            <a:pos x="123" y="126"/>
                          </a:cxn>
                          <a:cxn ang="0">
                            <a:pos x="0" y="54"/>
                          </a:cxn>
                          <a:cxn ang="0">
                            <a:pos x="89" y="0"/>
                          </a:cxn>
                          <a:cxn ang="0">
                            <a:pos x="217" y="62"/>
                          </a:cxn>
                        </a:cxnLst>
                        <a:rect l="0" t="0" r="r" b="b"/>
                        <a:pathLst>
                          <a:path w="218" h="127">
                            <a:moveTo>
                              <a:pt x="217" y="62"/>
                            </a:moveTo>
                            <a:lnTo>
                              <a:pt x="123" y="126"/>
                            </a:lnTo>
                            <a:lnTo>
                              <a:pt x="0" y="54"/>
                            </a:lnTo>
                            <a:lnTo>
                              <a:pt x="89" y="0"/>
                            </a:lnTo>
                            <a:lnTo>
                              <a:pt x="217" y="62"/>
                            </a:lnTo>
                          </a:path>
                        </a:pathLst>
                      </a:custGeom>
                      <a:solidFill>
                        <a:srgbClr val="A0A0A0"/>
                      </a:solidFill>
                      <a:ln w="12700" cap="rnd" cmpd="sng">
                        <a:noFill/>
                        <a:prstDash val="solid"/>
                        <a:round/>
                        <a:headEnd type="none" w="med" len="med"/>
                        <a:tailEnd type="none" w="med" len="med"/>
                      </a:ln>
                      <a:effectLst/>
                    </p:spPr>
                    <p:txBody>
                      <a:bodyPr/>
                      <a:lstStyle/>
                      <a:p>
                        <a:endParaRPr lang="es-ES"/>
                      </a:p>
                    </p:txBody>
                  </p:sp>
                  <p:sp>
                    <p:nvSpPr>
                      <p:cNvPr id="363" name="Freeform 1070"/>
                      <p:cNvSpPr>
                        <a:spLocks/>
                      </p:cNvSpPr>
                      <p:nvPr/>
                    </p:nvSpPr>
                    <p:spPr bwMode="auto">
                      <a:xfrm>
                        <a:off x="903" y="2627"/>
                        <a:ext cx="241" cy="116"/>
                      </a:xfrm>
                      <a:custGeom>
                        <a:avLst/>
                        <a:gdLst/>
                        <a:ahLst/>
                        <a:cxnLst>
                          <a:cxn ang="0">
                            <a:pos x="189" y="115"/>
                          </a:cxn>
                          <a:cxn ang="0">
                            <a:pos x="240" y="83"/>
                          </a:cxn>
                          <a:cxn ang="0">
                            <a:pos x="39" y="0"/>
                          </a:cxn>
                          <a:cxn ang="0">
                            <a:pos x="0" y="24"/>
                          </a:cxn>
                          <a:cxn ang="0">
                            <a:pos x="189" y="115"/>
                          </a:cxn>
                        </a:cxnLst>
                        <a:rect l="0" t="0" r="r" b="b"/>
                        <a:pathLst>
                          <a:path w="241" h="116">
                            <a:moveTo>
                              <a:pt x="189" y="115"/>
                            </a:moveTo>
                            <a:lnTo>
                              <a:pt x="240" y="83"/>
                            </a:lnTo>
                            <a:lnTo>
                              <a:pt x="39" y="0"/>
                            </a:lnTo>
                            <a:lnTo>
                              <a:pt x="0" y="24"/>
                            </a:lnTo>
                            <a:lnTo>
                              <a:pt x="189" y="115"/>
                            </a:lnTo>
                          </a:path>
                        </a:pathLst>
                      </a:custGeom>
                      <a:solidFill>
                        <a:srgbClr val="A0A0A0"/>
                      </a:solidFill>
                      <a:ln w="12700" cap="rnd" cmpd="sng">
                        <a:noFill/>
                        <a:prstDash val="solid"/>
                        <a:round/>
                        <a:headEnd type="none" w="med" len="med"/>
                        <a:tailEnd type="none" w="med" len="med"/>
                      </a:ln>
                      <a:effectLst/>
                    </p:spPr>
                    <p:txBody>
                      <a:bodyPr/>
                      <a:lstStyle/>
                      <a:p>
                        <a:endParaRPr lang="es-ES"/>
                      </a:p>
                    </p:txBody>
                  </p:sp>
                  <p:sp>
                    <p:nvSpPr>
                      <p:cNvPr id="364" name="Line 1071"/>
                      <p:cNvSpPr>
                        <a:spLocks noChangeShapeType="1"/>
                      </p:cNvSpPr>
                      <p:nvPr/>
                    </p:nvSpPr>
                    <p:spPr bwMode="auto">
                      <a:xfrm flipH="1" flipV="1">
                        <a:off x="928" y="2628"/>
                        <a:ext cx="224" cy="105"/>
                      </a:xfrm>
                      <a:prstGeom prst="line">
                        <a:avLst/>
                      </a:prstGeom>
                      <a:noFill/>
                      <a:ln w="12700">
                        <a:solidFill>
                          <a:srgbClr val="808080"/>
                        </a:solidFill>
                        <a:round/>
                        <a:headEnd/>
                        <a:tailEnd/>
                      </a:ln>
                      <a:effectLst/>
                    </p:spPr>
                    <p:txBody>
                      <a:bodyPr wrap="none" anchor="ctr"/>
                      <a:lstStyle/>
                      <a:p>
                        <a:endParaRPr lang="es-ES"/>
                      </a:p>
                    </p:txBody>
                  </p:sp>
                  <p:sp>
                    <p:nvSpPr>
                      <p:cNvPr id="365" name="Line 1072"/>
                      <p:cNvSpPr>
                        <a:spLocks noChangeShapeType="1"/>
                      </p:cNvSpPr>
                      <p:nvPr/>
                    </p:nvSpPr>
                    <p:spPr bwMode="auto">
                      <a:xfrm flipH="1" flipV="1">
                        <a:off x="917" y="2634"/>
                        <a:ext cx="217" cy="106"/>
                      </a:xfrm>
                      <a:prstGeom prst="line">
                        <a:avLst/>
                      </a:prstGeom>
                      <a:noFill/>
                      <a:ln w="12700">
                        <a:solidFill>
                          <a:srgbClr val="808080"/>
                        </a:solidFill>
                        <a:round/>
                        <a:headEnd/>
                        <a:tailEnd/>
                      </a:ln>
                      <a:effectLst/>
                    </p:spPr>
                    <p:txBody>
                      <a:bodyPr wrap="none" anchor="ctr"/>
                      <a:lstStyle/>
                      <a:p>
                        <a:endParaRPr lang="es-ES"/>
                      </a:p>
                    </p:txBody>
                  </p:sp>
                  <p:sp>
                    <p:nvSpPr>
                      <p:cNvPr id="366" name="Line 1073"/>
                      <p:cNvSpPr>
                        <a:spLocks noChangeShapeType="1"/>
                      </p:cNvSpPr>
                      <p:nvPr/>
                    </p:nvSpPr>
                    <p:spPr bwMode="auto">
                      <a:xfrm flipH="1" flipV="1">
                        <a:off x="908" y="2642"/>
                        <a:ext cx="212" cy="109"/>
                      </a:xfrm>
                      <a:prstGeom prst="line">
                        <a:avLst/>
                      </a:prstGeom>
                      <a:noFill/>
                      <a:ln w="12700">
                        <a:solidFill>
                          <a:srgbClr val="808080"/>
                        </a:solidFill>
                        <a:round/>
                        <a:headEnd/>
                        <a:tailEnd/>
                      </a:ln>
                      <a:effectLst/>
                    </p:spPr>
                    <p:txBody>
                      <a:bodyPr wrap="none" anchor="ctr"/>
                      <a:lstStyle/>
                      <a:p>
                        <a:endParaRPr lang="es-ES"/>
                      </a:p>
                    </p:txBody>
                  </p:sp>
                  <p:sp>
                    <p:nvSpPr>
                      <p:cNvPr id="367" name="Line 1074"/>
                      <p:cNvSpPr>
                        <a:spLocks noChangeShapeType="1"/>
                      </p:cNvSpPr>
                      <p:nvPr/>
                    </p:nvSpPr>
                    <p:spPr bwMode="auto">
                      <a:xfrm flipH="1" flipV="1">
                        <a:off x="882" y="2658"/>
                        <a:ext cx="208" cy="112"/>
                      </a:xfrm>
                      <a:prstGeom prst="line">
                        <a:avLst/>
                      </a:prstGeom>
                      <a:noFill/>
                      <a:ln w="12700">
                        <a:solidFill>
                          <a:srgbClr val="808080"/>
                        </a:solidFill>
                        <a:round/>
                        <a:headEnd/>
                        <a:tailEnd/>
                      </a:ln>
                      <a:effectLst/>
                    </p:spPr>
                    <p:txBody>
                      <a:bodyPr wrap="none" anchor="ctr"/>
                      <a:lstStyle/>
                      <a:p>
                        <a:endParaRPr lang="es-ES"/>
                      </a:p>
                    </p:txBody>
                  </p:sp>
                  <p:sp>
                    <p:nvSpPr>
                      <p:cNvPr id="368" name="Line 1075"/>
                      <p:cNvSpPr>
                        <a:spLocks noChangeShapeType="1"/>
                      </p:cNvSpPr>
                      <p:nvPr/>
                    </p:nvSpPr>
                    <p:spPr bwMode="auto">
                      <a:xfrm flipH="1" flipV="1">
                        <a:off x="867" y="2670"/>
                        <a:ext cx="207" cy="112"/>
                      </a:xfrm>
                      <a:prstGeom prst="line">
                        <a:avLst/>
                      </a:prstGeom>
                      <a:noFill/>
                      <a:ln w="12700">
                        <a:solidFill>
                          <a:srgbClr val="808080"/>
                        </a:solidFill>
                        <a:round/>
                        <a:headEnd/>
                        <a:tailEnd/>
                      </a:ln>
                      <a:effectLst/>
                    </p:spPr>
                    <p:txBody>
                      <a:bodyPr wrap="none" anchor="ctr"/>
                      <a:lstStyle/>
                      <a:p>
                        <a:endParaRPr lang="es-ES"/>
                      </a:p>
                    </p:txBody>
                  </p:sp>
                  <p:sp>
                    <p:nvSpPr>
                      <p:cNvPr id="369" name="Line 1076"/>
                      <p:cNvSpPr>
                        <a:spLocks noChangeShapeType="1"/>
                      </p:cNvSpPr>
                      <p:nvPr/>
                    </p:nvSpPr>
                    <p:spPr bwMode="auto">
                      <a:xfrm flipH="1" flipV="1">
                        <a:off x="851" y="2678"/>
                        <a:ext cx="208" cy="118"/>
                      </a:xfrm>
                      <a:prstGeom prst="line">
                        <a:avLst/>
                      </a:prstGeom>
                      <a:noFill/>
                      <a:ln w="12700">
                        <a:solidFill>
                          <a:srgbClr val="808080"/>
                        </a:solidFill>
                        <a:round/>
                        <a:headEnd/>
                        <a:tailEnd/>
                      </a:ln>
                      <a:effectLst/>
                    </p:spPr>
                    <p:txBody>
                      <a:bodyPr wrap="none" anchor="ctr"/>
                      <a:lstStyle/>
                      <a:p>
                        <a:endParaRPr lang="es-ES"/>
                      </a:p>
                    </p:txBody>
                  </p:sp>
                  <p:sp>
                    <p:nvSpPr>
                      <p:cNvPr id="370" name="Line 1077"/>
                      <p:cNvSpPr>
                        <a:spLocks noChangeShapeType="1"/>
                      </p:cNvSpPr>
                      <p:nvPr/>
                    </p:nvSpPr>
                    <p:spPr bwMode="auto">
                      <a:xfrm flipH="1" flipV="1">
                        <a:off x="839" y="2689"/>
                        <a:ext cx="200" cy="118"/>
                      </a:xfrm>
                      <a:prstGeom prst="line">
                        <a:avLst/>
                      </a:prstGeom>
                      <a:noFill/>
                      <a:ln w="12700">
                        <a:solidFill>
                          <a:srgbClr val="808080"/>
                        </a:solidFill>
                        <a:round/>
                        <a:headEnd/>
                        <a:tailEnd/>
                      </a:ln>
                      <a:effectLst/>
                    </p:spPr>
                    <p:txBody>
                      <a:bodyPr wrap="none" anchor="ctr"/>
                      <a:lstStyle/>
                      <a:p>
                        <a:endParaRPr lang="es-ES"/>
                      </a:p>
                    </p:txBody>
                  </p:sp>
                  <p:sp>
                    <p:nvSpPr>
                      <p:cNvPr id="371" name="Line 1078"/>
                      <p:cNvSpPr>
                        <a:spLocks noChangeShapeType="1"/>
                      </p:cNvSpPr>
                      <p:nvPr/>
                    </p:nvSpPr>
                    <p:spPr bwMode="auto">
                      <a:xfrm flipH="1" flipV="1">
                        <a:off x="822" y="2700"/>
                        <a:ext cx="199" cy="119"/>
                      </a:xfrm>
                      <a:prstGeom prst="line">
                        <a:avLst/>
                      </a:prstGeom>
                      <a:noFill/>
                      <a:ln w="12700">
                        <a:solidFill>
                          <a:srgbClr val="808080"/>
                        </a:solidFill>
                        <a:round/>
                        <a:headEnd/>
                        <a:tailEnd/>
                      </a:ln>
                      <a:effectLst/>
                    </p:spPr>
                    <p:txBody>
                      <a:bodyPr wrap="none" anchor="ctr"/>
                      <a:lstStyle/>
                      <a:p>
                        <a:endParaRPr lang="es-ES"/>
                      </a:p>
                    </p:txBody>
                  </p:sp>
                  <p:sp>
                    <p:nvSpPr>
                      <p:cNvPr id="372" name="Line 1079"/>
                      <p:cNvSpPr>
                        <a:spLocks noChangeShapeType="1"/>
                      </p:cNvSpPr>
                      <p:nvPr/>
                    </p:nvSpPr>
                    <p:spPr bwMode="auto">
                      <a:xfrm flipH="1">
                        <a:off x="973" y="2748"/>
                        <a:ext cx="108" cy="67"/>
                      </a:xfrm>
                      <a:prstGeom prst="line">
                        <a:avLst/>
                      </a:prstGeom>
                      <a:noFill/>
                      <a:ln w="12700">
                        <a:solidFill>
                          <a:srgbClr val="808080"/>
                        </a:solidFill>
                        <a:round/>
                        <a:headEnd/>
                        <a:tailEnd/>
                      </a:ln>
                      <a:effectLst/>
                    </p:spPr>
                    <p:txBody>
                      <a:bodyPr wrap="none" anchor="ctr"/>
                      <a:lstStyle/>
                      <a:p>
                        <a:endParaRPr lang="es-ES"/>
                      </a:p>
                    </p:txBody>
                  </p:sp>
                  <p:sp>
                    <p:nvSpPr>
                      <p:cNvPr id="373" name="Line 1080"/>
                      <p:cNvSpPr>
                        <a:spLocks noChangeShapeType="1"/>
                      </p:cNvSpPr>
                      <p:nvPr/>
                    </p:nvSpPr>
                    <p:spPr bwMode="auto">
                      <a:xfrm flipH="1">
                        <a:off x="953" y="2737"/>
                        <a:ext cx="108" cy="64"/>
                      </a:xfrm>
                      <a:prstGeom prst="line">
                        <a:avLst/>
                      </a:prstGeom>
                      <a:noFill/>
                      <a:ln w="12700">
                        <a:solidFill>
                          <a:srgbClr val="808080"/>
                        </a:solidFill>
                        <a:round/>
                        <a:headEnd/>
                        <a:tailEnd/>
                      </a:ln>
                      <a:effectLst/>
                    </p:spPr>
                    <p:txBody>
                      <a:bodyPr wrap="none" anchor="ctr"/>
                      <a:lstStyle/>
                      <a:p>
                        <a:endParaRPr lang="es-ES"/>
                      </a:p>
                    </p:txBody>
                  </p:sp>
                  <p:sp>
                    <p:nvSpPr>
                      <p:cNvPr id="374" name="Line 1081"/>
                      <p:cNvSpPr>
                        <a:spLocks noChangeShapeType="1"/>
                      </p:cNvSpPr>
                      <p:nvPr/>
                    </p:nvSpPr>
                    <p:spPr bwMode="auto">
                      <a:xfrm flipH="1">
                        <a:off x="911" y="2716"/>
                        <a:ext cx="104" cy="59"/>
                      </a:xfrm>
                      <a:prstGeom prst="line">
                        <a:avLst/>
                      </a:prstGeom>
                      <a:noFill/>
                      <a:ln w="12700">
                        <a:solidFill>
                          <a:srgbClr val="808080"/>
                        </a:solidFill>
                        <a:round/>
                        <a:headEnd/>
                        <a:tailEnd/>
                      </a:ln>
                      <a:effectLst/>
                    </p:spPr>
                    <p:txBody>
                      <a:bodyPr wrap="none" anchor="ctr"/>
                      <a:lstStyle/>
                      <a:p>
                        <a:endParaRPr lang="es-ES"/>
                      </a:p>
                    </p:txBody>
                  </p:sp>
                  <p:sp>
                    <p:nvSpPr>
                      <p:cNvPr id="375" name="Line 1082"/>
                      <p:cNvSpPr>
                        <a:spLocks noChangeShapeType="1"/>
                      </p:cNvSpPr>
                      <p:nvPr/>
                    </p:nvSpPr>
                    <p:spPr bwMode="auto">
                      <a:xfrm flipH="1">
                        <a:off x="888" y="2704"/>
                        <a:ext cx="104" cy="59"/>
                      </a:xfrm>
                      <a:prstGeom prst="line">
                        <a:avLst/>
                      </a:prstGeom>
                      <a:noFill/>
                      <a:ln w="12700">
                        <a:solidFill>
                          <a:srgbClr val="808080"/>
                        </a:solidFill>
                        <a:round/>
                        <a:headEnd/>
                        <a:tailEnd/>
                      </a:ln>
                      <a:effectLst/>
                    </p:spPr>
                    <p:txBody>
                      <a:bodyPr wrap="none" anchor="ctr"/>
                      <a:lstStyle/>
                      <a:p>
                        <a:endParaRPr lang="es-ES"/>
                      </a:p>
                    </p:txBody>
                  </p:sp>
                  <p:sp>
                    <p:nvSpPr>
                      <p:cNvPr id="376" name="Line 1083"/>
                      <p:cNvSpPr>
                        <a:spLocks noChangeShapeType="1"/>
                      </p:cNvSpPr>
                      <p:nvPr/>
                    </p:nvSpPr>
                    <p:spPr bwMode="auto">
                      <a:xfrm flipH="1">
                        <a:off x="868" y="2694"/>
                        <a:ext cx="100" cy="58"/>
                      </a:xfrm>
                      <a:prstGeom prst="line">
                        <a:avLst/>
                      </a:prstGeom>
                      <a:noFill/>
                      <a:ln w="12700">
                        <a:solidFill>
                          <a:srgbClr val="808080"/>
                        </a:solidFill>
                        <a:round/>
                        <a:headEnd/>
                        <a:tailEnd/>
                      </a:ln>
                      <a:effectLst/>
                    </p:spPr>
                    <p:txBody>
                      <a:bodyPr wrap="none" anchor="ctr"/>
                      <a:lstStyle/>
                      <a:p>
                        <a:endParaRPr lang="es-ES"/>
                      </a:p>
                    </p:txBody>
                  </p:sp>
                  <p:sp>
                    <p:nvSpPr>
                      <p:cNvPr id="377" name="Line 1084"/>
                      <p:cNvSpPr>
                        <a:spLocks noChangeShapeType="1"/>
                      </p:cNvSpPr>
                      <p:nvPr/>
                    </p:nvSpPr>
                    <p:spPr bwMode="auto">
                      <a:xfrm flipH="1">
                        <a:off x="849" y="2682"/>
                        <a:ext cx="99" cy="56"/>
                      </a:xfrm>
                      <a:prstGeom prst="line">
                        <a:avLst/>
                      </a:prstGeom>
                      <a:noFill/>
                      <a:ln w="12700">
                        <a:solidFill>
                          <a:srgbClr val="808080"/>
                        </a:solidFill>
                        <a:round/>
                        <a:headEnd/>
                        <a:tailEnd/>
                      </a:ln>
                      <a:effectLst/>
                    </p:spPr>
                    <p:txBody>
                      <a:bodyPr wrap="none" anchor="ctr"/>
                      <a:lstStyle/>
                      <a:p>
                        <a:endParaRPr lang="es-ES"/>
                      </a:p>
                    </p:txBody>
                  </p:sp>
                  <p:sp>
                    <p:nvSpPr>
                      <p:cNvPr id="378" name="Line 1085"/>
                      <p:cNvSpPr>
                        <a:spLocks noChangeShapeType="1"/>
                      </p:cNvSpPr>
                      <p:nvPr/>
                    </p:nvSpPr>
                    <p:spPr bwMode="auto">
                      <a:xfrm flipH="1">
                        <a:off x="828" y="2672"/>
                        <a:ext cx="99" cy="54"/>
                      </a:xfrm>
                      <a:prstGeom prst="line">
                        <a:avLst/>
                      </a:prstGeom>
                      <a:noFill/>
                      <a:ln w="12700">
                        <a:solidFill>
                          <a:srgbClr val="808080"/>
                        </a:solidFill>
                        <a:round/>
                        <a:headEnd/>
                        <a:tailEnd/>
                      </a:ln>
                      <a:effectLst/>
                    </p:spPr>
                    <p:txBody>
                      <a:bodyPr wrap="none" anchor="ctr"/>
                      <a:lstStyle/>
                      <a:p>
                        <a:endParaRPr lang="es-ES"/>
                      </a:p>
                    </p:txBody>
                  </p:sp>
                  <p:sp>
                    <p:nvSpPr>
                      <p:cNvPr id="379" name="Line 1086"/>
                      <p:cNvSpPr>
                        <a:spLocks noChangeShapeType="1"/>
                      </p:cNvSpPr>
                      <p:nvPr/>
                    </p:nvSpPr>
                    <p:spPr bwMode="auto">
                      <a:xfrm flipH="1">
                        <a:off x="1068" y="2707"/>
                        <a:ext cx="56" cy="23"/>
                      </a:xfrm>
                      <a:prstGeom prst="line">
                        <a:avLst/>
                      </a:prstGeom>
                      <a:noFill/>
                      <a:ln w="12700">
                        <a:solidFill>
                          <a:srgbClr val="808080"/>
                        </a:solidFill>
                        <a:round/>
                        <a:headEnd/>
                        <a:tailEnd/>
                      </a:ln>
                      <a:effectLst/>
                    </p:spPr>
                    <p:txBody>
                      <a:bodyPr wrap="none" anchor="ctr"/>
                      <a:lstStyle/>
                      <a:p>
                        <a:endParaRPr lang="es-ES"/>
                      </a:p>
                    </p:txBody>
                  </p:sp>
                  <p:sp>
                    <p:nvSpPr>
                      <p:cNvPr id="380" name="Line 1087"/>
                      <p:cNvSpPr>
                        <a:spLocks noChangeShapeType="1"/>
                      </p:cNvSpPr>
                      <p:nvPr/>
                    </p:nvSpPr>
                    <p:spPr bwMode="auto">
                      <a:xfrm flipH="1">
                        <a:off x="1039" y="2693"/>
                        <a:ext cx="53" cy="23"/>
                      </a:xfrm>
                      <a:prstGeom prst="line">
                        <a:avLst/>
                      </a:prstGeom>
                      <a:noFill/>
                      <a:ln w="12700">
                        <a:solidFill>
                          <a:srgbClr val="808080"/>
                        </a:solidFill>
                        <a:round/>
                        <a:headEnd/>
                        <a:tailEnd/>
                      </a:ln>
                      <a:effectLst/>
                    </p:spPr>
                    <p:txBody>
                      <a:bodyPr wrap="none" anchor="ctr"/>
                      <a:lstStyle/>
                      <a:p>
                        <a:endParaRPr lang="es-ES"/>
                      </a:p>
                    </p:txBody>
                  </p:sp>
                  <p:sp>
                    <p:nvSpPr>
                      <p:cNvPr id="381" name="Line 1088"/>
                      <p:cNvSpPr>
                        <a:spLocks noChangeShapeType="1"/>
                      </p:cNvSpPr>
                      <p:nvPr/>
                    </p:nvSpPr>
                    <p:spPr bwMode="auto">
                      <a:xfrm flipH="1">
                        <a:off x="1010" y="2680"/>
                        <a:ext cx="55" cy="24"/>
                      </a:xfrm>
                      <a:prstGeom prst="line">
                        <a:avLst/>
                      </a:prstGeom>
                      <a:noFill/>
                      <a:ln w="12700">
                        <a:solidFill>
                          <a:srgbClr val="808080"/>
                        </a:solidFill>
                        <a:round/>
                        <a:headEnd/>
                        <a:tailEnd/>
                      </a:ln>
                      <a:effectLst/>
                    </p:spPr>
                    <p:txBody>
                      <a:bodyPr wrap="none" anchor="ctr"/>
                      <a:lstStyle/>
                      <a:p>
                        <a:endParaRPr lang="es-ES"/>
                      </a:p>
                    </p:txBody>
                  </p:sp>
                  <p:sp>
                    <p:nvSpPr>
                      <p:cNvPr id="382" name="Line 1089"/>
                      <p:cNvSpPr>
                        <a:spLocks noChangeShapeType="1"/>
                      </p:cNvSpPr>
                      <p:nvPr/>
                    </p:nvSpPr>
                    <p:spPr bwMode="auto">
                      <a:xfrm flipH="1">
                        <a:off x="982" y="2668"/>
                        <a:ext cx="53" cy="20"/>
                      </a:xfrm>
                      <a:prstGeom prst="line">
                        <a:avLst/>
                      </a:prstGeom>
                      <a:noFill/>
                      <a:ln w="12700">
                        <a:solidFill>
                          <a:srgbClr val="808080"/>
                        </a:solidFill>
                        <a:round/>
                        <a:headEnd/>
                        <a:tailEnd/>
                      </a:ln>
                      <a:effectLst/>
                    </p:spPr>
                    <p:txBody>
                      <a:bodyPr wrap="none" anchor="ctr"/>
                      <a:lstStyle/>
                      <a:p>
                        <a:endParaRPr lang="es-ES"/>
                      </a:p>
                    </p:txBody>
                  </p:sp>
                  <p:sp>
                    <p:nvSpPr>
                      <p:cNvPr id="383" name="Line 1090"/>
                      <p:cNvSpPr>
                        <a:spLocks noChangeShapeType="1"/>
                      </p:cNvSpPr>
                      <p:nvPr/>
                    </p:nvSpPr>
                    <p:spPr bwMode="auto">
                      <a:xfrm flipH="1">
                        <a:off x="955" y="2655"/>
                        <a:ext cx="51" cy="23"/>
                      </a:xfrm>
                      <a:prstGeom prst="line">
                        <a:avLst/>
                      </a:prstGeom>
                      <a:noFill/>
                      <a:ln w="12700">
                        <a:solidFill>
                          <a:srgbClr val="808080"/>
                        </a:solidFill>
                        <a:round/>
                        <a:headEnd/>
                        <a:tailEnd/>
                      </a:ln>
                      <a:effectLst/>
                    </p:spPr>
                    <p:txBody>
                      <a:bodyPr wrap="none" anchor="ctr"/>
                      <a:lstStyle/>
                      <a:p>
                        <a:endParaRPr lang="es-ES"/>
                      </a:p>
                    </p:txBody>
                  </p:sp>
                  <p:sp>
                    <p:nvSpPr>
                      <p:cNvPr id="384" name="Line 1091"/>
                      <p:cNvSpPr>
                        <a:spLocks noChangeShapeType="1"/>
                      </p:cNvSpPr>
                      <p:nvPr/>
                    </p:nvSpPr>
                    <p:spPr bwMode="auto">
                      <a:xfrm flipH="1">
                        <a:off x="924" y="2641"/>
                        <a:ext cx="49" cy="20"/>
                      </a:xfrm>
                      <a:prstGeom prst="line">
                        <a:avLst/>
                      </a:prstGeom>
                      <a:noFill/>
                      <a:ln w="12700">
                        <a:solidFill>
                          <a:srgbClr val="808080"/>
                        </a:solidFill>
                        <a:round/>
                        <a:headEnd/>
                        <a:tailEnd/>
                      </a:ln>
                      <a:effectLst/>
                    </p:spPr>
                    <p:txBody>
                      <a:bodyPr wrap="none" anchor="ctr"/>
                      <a:lstStyle/>
                      <a:p>
                        <a:endParaRPr lang="es-ES"/>
                      </a:p>
                    </p:txBody>
                  </p:sp>
                </p:grpSp>
              </p:grpSp>
            </p:grpSp>
          </p:grpSp>
          <p:grpSp>
            <p:nvGrpSpPr>
              <p:cNvPr id="263" name="Group 1092"/>
              <p:cNvGrpSpPr>
                <a:grpSpLocks/>
              </p:cNvGrpSpPr>
              <p:nvPr/>
            </p:nvGrpSpPr>
            <p:grpSpPr bwMode="auto">
              <a:xfrm>
                <a:off x="477" y="2210"/>
                <a:ext cx="688" cy="1472"/>
                <a:chOff x="477" y="2210"/>
                <a:chExt cx="688" cy="1472"/>
              </a:xfrm>
            </p:grpSpPr>
            <p:grpSp>
              <p:nvGrpSpPr>
                <p:cNvPr id="264" name="Group 1093"/>
                <p:cNvGrpSpPr>
                  <a:grpSpLocks/>
                </p:cNvGrpSpPr>
                <p:nvPr/>
              </p:nvGrpSpPr>
              <p:grpSpPr bwMode="auto">
                <a:xfrm>
                  <a:off x="724" y="2521"/>
                  <a:ext cx="94" cy="236"/>
                  <a:chOff x="724" y="2521"/>
                  <a:chExt cx="94" cy="236"/>
                </a:xfrm>
              </p:grpSpPr>
              <p:sp>
                <p:nvSpPr>
                  <p:cNvPr id="350" name="Freeform 1094"/>
                  <p:cNvSpPr>
                    <a:spLocks/>
                  </p:cNvSpPr>
                  <p:nvPr/>
                </p:nvSpPr>
                <p:spPr bwMode="auto">
                  <a:xfrm>
                    <a:off x="724" y="2521"/>
                    <a:ext cx="94" cy="236"/>
                  </a:xfrm>
                  <a:custGeom>
                    <a:avLst/>
                    <a:gdLst/>
                    <a:ahLst/>
                    <a:cxnLst>
                      <a:cxn ang="0">
                        <a:pos x="0" y="84"/>
                      </a:cxn>
                      <a:cxn ang="0">
                        <a:pos x="18" y="53"/>
                      </a:cxn>
                      <a:cxn ang="0">
                        <a:pos x="35" y="37"/>
                      </a:cxn>
                      <a:cxn ang="0">
                        <a:pos x="42" y="14"/>
                      </a:cxn>
                      <a:cxn ang="0">
                        <a:pos x="47" y="4"/>
                      </a:cxn>
                      <a:cxn ang="0">
                        <a:pos x="65" y="0"/>
                      </a:cxn>
                      <a:cxn ang="0">
                        <a:pos x="93" y="21"/>
                      </a:cxn>
                      <a:cxn ang="0">
                        <a:pos x="85" y="63"/>
                      </a:cxn>
                      <a:cxn ang="0">
                        <a:pos x="78" y="86"/>
                      </a:cxn>
                      <a:cxn ang="0">
                        <a:pos x="61" y="159"/>
                      </a:cxn>
                      <a:cxn ang="0">
                        <a:pos x="30" y="235"/>
                      </a:cxn>
                      <a:cxn ang="0">
                        <a:pos x="0" y="84"/>
                      </a:cxn>
                    </a:cxnLst>
                    <a:rect l="0" t="0" r="r" b="b"/>
                    <a:pathLst>
                      <a:path w="94" h="236">
                        <a:moveTo>
                          <a:pt x="0" y="84"/>
                        </a:moveTo>
                        <a:lnTo>
                          <a:pt x="18" y="53"/>
                        </a:lnTo>
                        <a:lnTo>
                          <a:pt x="35" y="37"/>
                        </a:lnTo>
                        <a:lnTo>
                          <a:pt x="42" y="14"/>
                        </a:lnTo>
                        <a:lnTo>
                          <a:pt x="47" y="4"/>
                        </a:lnTo>
                        <a:lnTo>
                          <a:pt x="65" y="0"/>
                        </a:lnTo>
                        <a:lnTo>
                          <a:pt x="93" y="21"/>
                        </a:lnTo>
                        <a:lnTo>
                          <a:pt x="85" y="63"/>
                        </a:lnTo>
                        <a:lnTo>
                          <a:pt x="78" y="86"/>
                        </a:lnTo>
                        <a:lnTo>
                          <a:pt x="61" y="159"/>
                        </a:lnTo>
                        <a:lnTo>
                          <a:pt x="30" y="235"/>
                        </a:lnTo>
                        <a:lnTo>
                          <a:pt x="0" y="84"/>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s-ES"/>
                  </a:p>
                </p:txBody>
              </p:sp>
              <p:sp>
                <p:nvSpPr>
                  <p:cNvPr id="351" name="Freeform 1095"/>
                  <p:cNvSpPr>
                    <a:spLocks/>
                  </p:cNvSpPr>
                  <p:nvPr/>
                </p:nvSpPr>
                <p:spPr bwMode="auto">
                  <a:xfrm>
                    <a:off x="738" y="2541"/>
                    <a:ext cx="66" cy="160"/>
                  </a:xfrm>
                  <a:custGeom>
                    <a:avLst/>
                    <a:gdLst/>
                    <a:ahLst/>
                    <a:cxnLst>
                      <a:cxn ang="0">
                        <a:pos x="27" y="0"/>
                      </a:cxn>
                      <a:cxn ang="0">
                        <a:pos x="34" y="10"/>
                      </a:cxn>
                      <a:cxn ang="0">
                        <a:pos x="50" y="19"/>
                      </a:cxn>
                      <a:cxn ang="0">
                        <a:pos x="65" y="18"/>
                      </a:cxn>
                      <a:cxn ang="0">
                        <a:pos x="56" y="54"/>
                      </a:cxn>
                      <a:cxn ang="0">
                        <a:pos x="44" y="53"/>
                      </a:cxn>
                      <a:cxn ang="0">
                        <a:pos x="36" y="46"/>
                      </a:cxn>
                      <a:cxn ang="0">
                        <a:pos x="40" y="57"/>
                      </a:cxn>
                      <a:cxn ang="0">
                        <a:pos x="54" y="60"/>
                      </a:cxn>
                      <a:cxn ang="0">
                        <a:pos x="44" y="100"/>
                      </a:cxn>
                      <a:cxn ang="0">
                        <a:pos x="38" y="130"/>
                      </a:cxn>
                      <a:cxn ang="0">
                        <a:pos x="34" y="112"/>
                      </a:cxn>
                      <a:cxn ang="0">
                        <a:pos x="31" y="81"/>
                      </a:cxn>
                      <a:cxn ang="0">
                        <a:pos x="31" y="63"/>
                      </a:cxn>
                      <a:cxn ang="0">
                        <a:pos x="28" y="71"/>
                      </a:cxn>
                      <a:cxn ang="0">
                        <a:pos x="28" y="92"/>
                      </a:cxn>
                      <a:cxn ang="0">
                        <a:pos x="31" y="120"/>
                      </a:cxn>
                      <a:cxn ang="0">
                        <a:pos x="33" y="138"/>
                      </a:cxn>
                      <a:cxn ang="0">
                        <a:pos x="27" y="159"/>
                      </a:cxn>
                      <a:cxn ang="0">
                        <a:pos x="16" y="103"/>
                      </a:cxn>
                      <a:cxn ang="0">
                        <a:pos x="12" y="84"/>
                      </a:cxn>
                      <a:cxn ang="0">
                        <a:pos x="3" y="55"/>
                      </a:cxn>
                      <a:cxn ang="0">
                        <a:pos x="0" y="47"/>
                      </a:cxn>
                      <a:cxn ang="0">
                        <a:pos x="5" y="36"/>
                      </a:cxn>
                      <a:cxn ang="0">
                        <a:pos x="20" y="26"/>
                      </a:cxn>
                      <a:cxn ang="0">
                        <a:pos x="25" y="36"/>
                      </a:cxn>
                      <a:cxn ang="0">
                        <a:pos x="21" y="19"/>
                      </a:cxn>
                      <a:cxn ang="0">
                        <a:pos x="27" y="0"/>
                      </a:cxn>
                    </a:cxnLst>
                    <a:rect l="0" t="0" r="r" b="b"/>
                    <a:pathLst>
                      <a:path w="66" h="160">
                        <a:moveTo>
                          <a:pt x="27" y="0"/>
                        </a:moveTo>
                        <a:lnTo>
                          <a:pt x="34" y="10"/>
                        </a:lnTo>
                        <a:lnTo>
                          <a:pt x="50" y="19"/>
                        </a:lnTo>
                        <a:lnTo>
                          <a:pt x="65" y="18"/>
                        </a:lnTo>
                        <a:lnTo>
                          <a:pt x="56" y="54"/>
                        </a:lnTo>
                        <a:lnTo>
                          <a:pt x="44" y="53"/>
                        </a:lnTo>
                        <a:lnTo>
                          <a:pt x="36" y="46"/>
                        </a:lnTo>
                        <a:lnTo>
                          <a:pt x="40" y="57"/>
                        </a:lnTo>
                        <a:lnTo>
                          <a:pt x="54" y="60"/>
                        </a:lnTo>
                        <a:lnTo>
                          <a:pt x="44" y="100"/>
                        </a:lnTo>
                        <a:lnTo>
                          <a:pt x="38" y="130"/>
                        </a:lnTo>
                        <a:lnTo>
                          <a:pt x="34" y="112"/>
                        </a:lnTo>
                        <a:lnTo>
                          <a:pt x="31" y="81"/>
                        </a:lnTo>
                        <a:lnTo>
                          <a:pt x="31" y="63"/>
                        </a:lnTo>
                        <a:lnTo>
                          <a:pt x="28" y="71"/>
                        </a:lnTo>
                        <a:lnTo>
                          <a:pt x="28" y="92"/>
                        </a:lnTo>
                        <a:lnTo>
                          <a:pt x="31" y="120"/>
                        </a:lnTo>
                        <a:lnTo>
                          <a:pt x="33" y="138"/>
                        </a:lnTo>
                        <a:lnTo>
                          <a:pt x="27" y="159"/>
                        </a:lnTo>
                        <a:lnTo>
                          <a:pt x="16" y="103"/>
                        </a:lnTo>
                        <a:lnTo>
                          <a:pt x="12" y="84"/>
                        </a:lnTo>
                        <a:lnTo>
                          <a:pt x="3" y="55"/>
                        </a:lnTo>
                        <a:lnTo>
                          <a:pt x="0" y="47"/>
                        </a:lnTo>
                        <a:lnTo>
                          <a:pt x="5" y="36"/>
                        </a:lnTo>
                        <a:lnTo>
                          <a:pt x="20" y="26"/>
                        </a:lnTo>
                        <a:lnTo>
                          <a:pt x="25" y="36"/>
                        </a:lnTo>
                        <a:lnTo>
                          <a:pt x="21" y="19"/>
                        </a:lnTo>
                        <a:lnTo>
                          <a:pt x="27" y="0"/>
                        </a:lnTo>
                      </a:path>
                    </a:pathLst>
                  </a:custGeom>
                  <a:solidFill>
                    <a:srgbClr val="E0E0E0"/>
                  </a:solidFill>
                  <a:ln w="12700" cap="rnd" cmpd="sng">
                    <a:noFill/>
                    <a:prstDash val="solid"/>
                    <a:round/>
                    <a:headEnd type="none" w="med" len="med"/>
                    <a:tailEnd type="none" w="med" len="med"/>
                  </a:ln>
                  <a:effectLst/>
                </p:spPr>
                <p:txBody>
                  <a:bodyPr/>
                  <a:lstStyle/>
                  <a:p>
                    <a:endParaRPr lang="es-ES"/>
                  </a:p>
                </p:txBody>
              </p:sp>
            </p:grpSp>
            <p:grpSp>
              <p:nvGrpSpPr>
                <p:cNvPr id="265" name="Group 1096"/>
                <p:cNvGrpSpPr>
                  <a:grpSpLocks/>
                </p:cNvGrpSpPr>
                <p:nvPr/>
              </p:nvGrpSpPr>
              <p:grpSpPr bwMode="auto">
                <a:xfrm>
                  <a:off x="709" y="2387"/>
                  <a:ext cx="118" cy="167"/>
                  <a:chOff x="709" y="2387"/>
                  <a:chExt cx="118" cy="167"/>
                </a:xfrm>
              </p:grpSpPr>
              <p:sp>
                <p:nvSpPr>
                  <p:cNvPr id="335" name="Freeform 1097"/>
                  <p:cNvSpPr>
                    <a:spLocks/>
                  </p:cNvSpPr>
                  <p:nvPr/>
                </p:nvSpPr>
                <p:spPr bwMode="auto">
                  <a:xfrm>
                    <a:off x="741" y="2399"/>
                    <a:ext cx="86" cy="155"/>
                  </a:xfrm>
                  <a:custGeom>
                    <a:avLst/>
                    <a:gdLst/>
                    <a:ahLst/>
                    <a:cxnLst>
                      <a:cxn ang="0">
                        <a:pos x="1" y="56"/>
                      </a:cxn>
                      <a:cxn ang="0">
                        <a:pos x="4" y="67"/>
                      </a:cxn>
                      <a:cxn ang="0">
                        <a:pos x="9" y="73"/>
                      </a:cxn>
                      <a:cxn ang="0">
                        <a:pos x="11" y="81"/>
                      </a:cxn>
                      <a:cxn ang="0">
                        <a:pos x="15" y="88"/>
                      </a:cxn>
                      <a:cxn ang="0">
                        <a:pos x="20" y="94"/>
                      </a:cxn>
                      <a:cxn ang="0">
                        <a:pos x="25" y="98"/>
                      </a:cxn>
                      <a:cxn ang="0">
                        <a:pos x="31" y="104"/>
                      </a:cxn>
                      <a:cxn ang="0">
                        <a:pos x="32" y="109"/>
                      </a:cxn>
                      <a:cxn ang="0">
                        <a:pos x="32" y="118"/>
                      </a:cxn>
                      <a:cxn ang="0">
                        <a:pos x="30" y="136"/>
                      </a:cxn>
                      <a:cxn ang="0">
                        <a:pos x="43" y="147"/>
                      </a:cxn>
                      <a:cxn ang="0">
                        <a:pos x="52" y="154"/>
                      </a:cxn>
                      <a:cxn ang="0">
                        <a:pos x="60" y="154"/>
                      </a:cxn>
                      <a:cxn ang="0">
                        <a:pos x="69" y="154"/>
                      </a:cxn>
                      <a:cxn ang="0">
                        <a:pos x="72" y="141"/>
                      </a:cxn>
                      <a:cxn ang="0">
                        <a:pos x="74" y="113"/>
                      </a:cxn>
                      <a:cxn ang="0">
                        <a:pos x="79" y="103"/>
                      </a:cxn>
                      <a:cxn ang="0">
                        <a:pos x="83" y="89"/>
                      </a:cxn>
                      <a:cxn ang="0">
                        <a:pos x="83" y="76"/>
                      </a:cxn>
                      <a:cxn ang="0">
                        <a:pos x="85" y="57"/>
                      </a:cxn>
                      <a:cxn ang="0">
                        <a:pos x="85" y="47"/>
                      </a:cxn>
                      <a:cxn ang="0">
                        <a:pos x="85" y="40"/>
                      </a:cxn>
                      <a:cxn ang="0">
                        <a:pos x="83" y="29"/>
                      </a:cxn>
                      <a:cxn ang="0">
                        <a:pos x="78" y="23"/>
                      </a:cxn>
                      <a:cxn ang="0">
                        <a:pos x="72" y="21"/>
                      </a:cxn>
                      <a:cxn ang="0">
                        <a:pos x="69" y="15"/>
                      </a:cxn>
                      <a:cxn ang="0">
                        <a:pos x="63" y="10"/>
                      </a:cxn>
                      <a:cxn ang="0">
                        <a:pos x="58" y="15"/>
                      </a:cxn>
                      <a:cxn ang="0">
                        <a:pos x="53" y="6"/>
                      </a:cxn>
                      <a:cxn ang="0">
                        <a:pos x="46" y="3"/>
                      </a:cxn>
                      <a:cxn ang="0">
                        <a:pos x="40" y="10"/>
                      </a:cxn>
                      <a:cxn ang="0">
                        <a:pos x="36" y="0"/>
                      </a:cxn>
                      <a:cxn ang="0">
                        <a:pos x="26" y="2"/>
                      </a:cxn>
                      <a:cxn ang="0">
                        <a:pos x="21" y="19"/>
                      </a:cxn>
                      <a:cxn ang="0">
                        <a:pos x="20" y="28"/>
                      </a:cxn>
                      <a:cxn ang="0">
                        <a:pos x="19" y="41"/>
                      </a:cxn>
                      <a:cxn ang="0">
                        <a:pos x="17" y="57"/>
                      </a:cxn>
                      <a:cxn ang="0">
                        <a:pos x="14" y="50"/>
                      </a:cxn>
                      <a:cxn ang="0">
                        <a:pos x="13" y="38"/>
                      </a:cxn>
                      <a:cxn ang="0">
                        <a:pos x="11" y="31"/>
                      </a:cxn>
                      <a:cxn ang="0">
                        <a:pos x="9" y="27"/>
                      </a:cxn>
                      <a:cxn ang="0">
                        <a:pos x="4" y="24"/>
                      </a:cxn>
                      <a:cxn ang="0">
                        <a:pos x="1" y="25"/>
                      </a:cxn>
                      <a:cxn ang="0">
                        <a:pos x="0" y="29"/>
                      </a:cxn>
                      <a:cxn ang="0">
                        <a:pos x="2" y="35"/>
                      </a:cxn>
                      <a:cxn ang="0">
                        <a:pos x="2" y="47"/>
                      </a:cxn>
                      <a:cxn ang="0">
                        <a:pos x="1" y="56"/>
                      </a:cxn>
                    </a:cxnLst>
                    <a:rect l="0" t="0" r="r" b="b"/>
                    <a:pathLst>
                      <a:path w="86" h="155">
                        <a:moveTo>
                          <a:pt x="1" y="56"/>
                        </a:moveTo>
                        <a:lnTo>
                          <a:pt x="4" y="67"/>
                        </a:lnTo>
                        <a:lnTo>
                          <a:pt x="9" y="73"/>
                        </a:lnTo>
                        <a:lnTo>
                          <a:pt x="11" y="81"/>
                        </a:lnTo>
                        <a:lnTo>
                          <a:pt x="15" y="88"/>
                        </a:lnTo>
                        <a:lnTo>
                          <a:pt x="20" y="94"/>
                        </a:lnTo>
                        <a:lnTo>
                          <a:pt x="25" y="98"/>
                        </a:lnTo>
                        <a:lnTo>
                          <a:pt x="31" y="104"/>
                        </a:lnTo>
                        <a:lnTo>
                          <a:pt x="32" y="109"/>
                        </a:lnTo>
                        <a:lnTo>
                          <a:pt x="32" y="118"/>
                        </a:lnTo>
                        <a:lnTo>
                          <a:pt x="30" y="136"/>
                        </a:lnTo>
                        <a:lnTo>
                          <a:pt x="43" y="147"/>
                        </a:lnTo>
                        <a:lnTo>
                          <a:pt x="52" y="154"/>
                        </a:lnTo>
                        <a:lnTo>
                          <a:pt x="60" y="154"/>
                        </a:lnTo>
                        <a:lnTo>
                          <a:pt x="69" y="154"/>
                        </a:lnTo>
                        <a:lnTo>
                          <a:pt x="72" y="141"/>
                        </a:lnTo>
                        <a:lnTo>
                          <a:pt x="74" y="113"/>
                        </a:lnTo>
                        <a:lnTo>
                          <a:pt x="79" y="103"/>
                        </a:lnTo>
                        <a:lnTo>
                          <a:pt x="83" y="89"/>
                        </a:lnTo>
                        <a:lnTo>
                          <a:pt x="83" y="76"/>
                        </a:lnTo>
                        <a:lnTo>
                          <a:pt x="85" y="57"/>
                        </a:lnTo>
                        <a:lnTo>
                          <a:pt x="85" y="47"/>
                        </a:lnTo>
                        <a:lnTo>
                          <a:pt x="85" y="40"/>
                        </a:lnTo>
                        <a:lnTo>
                          <a:pt x="83" y="29"/>
                        </a:lnTo>
                        <a:lnTo>
                          <a:pt x="78" y="23"/>
                        </a:lnTo>
                        <a:lnTo>
                          <a:pt x="72" y="21"/>
                        </a:lnTo>
                        <a:lnTo>
                          <a:pt x="69" y="15"/>
                        </a:lnTo>
                        <a:lnTo>
                          <a:pt x="63" y="10"/>
                        </a:lnTo>
                        <a:lnTo>
                          <a:pt x="58" y="15"/>
                        </a:lnTo>
                        <a:lnTo>
                          <a:pt x="53" y="6"/>
                        </a:lnTo>
                        <a:lnTo>
                          <a:pt x="46" y="3"/>
                        </a:lnTo>
                        <a:lnTo>
                          <a:pt x="40" y="10"/>
                        </a:lnTo>
                        <a:lnTo>
                          <a:pt x="36" y="0"/>
                        </a:lnTo>
                        <a:lnTo>
                          <a:pt x="26" y="2"/>
                        </a:lnTo>
                        <a:lnTo>
                          <a:pt x="21" y="19"/>
                        </a:lnTo>
                        <a:lnTo>
                          <a:pt x="20" y="28"/>
                        </a:lnTo>
                        <a:lnTo>
                          <a:pt x="19" y="41"/>
                        </a:lnTo>
                        <a:lnTo>
                          <a:pt x="17" y="57"/>
                        </a:lnTo>
                        <a:lnTo>
                          <a:pt x="14" y="50"/>
                        </a:lnTo>
                        <a:lnTo>
                          <a:pt x="13" y="38"/>
                        </a:lnTo>
                        <a:lnTo>
                          <a:pt x="11" y="31"/>
                        </a:lnTo>
                        <a:lnTo>
                          <a:pt x="9" y="27"/>
                        </a:lnTo>
                        <a:lnTo>
                          <a:pt x="4" y="24"/>
                        </a:lnTo>
                        <a:lnTo>
                          <a:pt x="1" y="25"/>
                        </a:lnTo>
                        <a:lnTo>
                          <a:pt x="0" y="29"/>
                        </a:lnTo>
                        <a:lnTo>
                          <a:pt x="2" y="35"/>
                        </a:lnTo>
                        <a:lnTo>
                          <a:pt x="2" y="47"/>
                        </a:lnTo>
                        <a:lnTo>
                          <a:pt x="1" y="56"/>
                        </a:lnTo>
                      </a:path>
                    </a:pathLst>
                  </a:custGeom>
                  <a:solidFill>
                    <a:srgbClr val="FFC080"/>
                  </a:solidFill>
                  <a:ln w="12700" cap="rnd" cmpd="sng">
                    <a:solidFill>
                      <a:srgbClr val="402000"/>
                    </a:solidFill>
                    <a:prstDash val="solid"/>
                    <a:round/>
                    <a:headEnd type="none" w="med" len="med"/>
                    <a:tailEnd type="none" w="med" len="med"/>
                  </a:ln>
                  <a:effectLst/>
                </p:spPr>
                <p:txBody>
                  <a:bodyPr/>
                  <a:lstStyle/>
                  <a:p>
                    <a:endParaRPr lang="es-ES"/>
                  </a:p>
                </p:txBody>
              </p:sp>
              <p:sp>
                <p:nvSpPr>
                  <p:cNvPr id="336" name="Freeform 1098"/>
                  <p:cNvSpPr>
                    <a:spLocks/>
                  </p:cNvSpPr>
                  <p:nvPr/>
                </p:nvSpPr>
                <p:spPr bwMode="auto">
                  <a:xfrm>
                    <a:off x="779" y="2409"/>
                    <a:ext cx="37" cy="52"/>
                  </a:xfrm>
                  <a:custGeom>
                    <a:avLst/>
                    <a:gdLst/>
                    <a:ahLst/>
                    <a:cxnLst>
                      <a:cxn ang="0">
                        <a:pos x="2" y="1"/>
                      </a:cxn>
                      <a:cxn ang="0">
                        <a:pos x="3" y="12"/>
                      </a:cxn>
                      <a:cxn ang="0">
                        <a:pos x="6" y="19"/>
                      </a:cxn>
                      <a:cxn ang="0">
                        <a:pos x="3" y="35"/>
                      </a:cxn>
                      <a:cxn ang="0">
                        <a:pos x="5" y="38"/>
                      </a:cxn>
                      <a:cxn ang="0">
                        <a:pos x="8" y="39"/>
                      </a:cxn>
                      <a:cxn ang="0">
                        <a:pos x="11" y="39"/>
                      </a:cxn>
                      <a:cxn ang="0">
                        <a:pos x="14" y="30"/>
                      </a:cxn>
                      <a:cxn ang="0">
                        <a:pos x="16" y="23"/>
                      </a:cxn>
                      <a:cxn ang="0">
                        <a:pos x="15" y="14"/>
                      </a:cxn>
                      <a:cxn ang="0">
                        <a:pos x="14" y="3"/>
                      </a:cxn>
                      <a:cxn ang="0">
                        <a:pos x="16" y="5"/>
                      </a:cxn>
                      <a:cxn ang="0">
                        <a:pos x="17" y="14"/>
                      </a:cxn>
                      <a:cxn ang="0">
                        <a:pos x="18" y="21"/>
                      </a:cxn>
                      <a:cxn ang="0">
                        <a:pos x="18" y="26"/>
                      </a:cxn>
                      <a:cxn ang="0">
                        <a:pos x="16" y="31"/>
                      </a:cxn>
                      <a:cxn ang="0">
                        <a:pos x="13" y="38"/>
                      </a:cxn>
                      <a:cxn ang="0">
                        <a:pos x="13" y="44"/>
                      </a:cxn>
                      <a:cxn ang="0">
                        <a:pos x="16" y="47"/>
                      </a:cxn>
                      <a:cxn ang="0">
                        <a:pos x="20" y="46"/>
                      </a:cxn>
                      <a:cxn ang="0">
                        <a:pos x="23" y="40"/>
                      </a:cxn>
                      <a:cxn ang="0">
                        <a:pos x="29" y="32"/>
                      </a:cxn>
                      <a:cxn ang="0">
                        <a:pos x="28" y="27"/>
                      </a:cxn>
                      <a:cxn ang="0">
                        <a:pos x="27" y="17"/>
                      </a:cxn>
                      <a:cxn ang="0">
                        <a:pos x="29" y="25"/>
                      </a:cxn>
                      <a:cxn ang="0">
                        <a:pos x="30" y="32"/>
                      </a:cxn>
                      <a:cxn ang="0">
                        <a:pos x="26" y="39"/>
                      </a:cxn>
                      <a:cxn ang="0">
                        <a:pos x="26" y="44"/>
                      </a:cxn>
                      <a:cxn ang="0">
                        <a:pos x="27" y="49"/>
                      </a:cxn>
                      <a:cxn ang="0">
                        <a:pos x="29" y="50"/>
                      </a:cxn>
                      <a:cxn ang="0">
                        <a:pos x="31" y="48"/>
                      </a:cxn>
                      <a:cxn ang="0">
                        <a:pos x="36" y="42"/>
                      </a:cxn>
                      <a:cxn ang="0">
                        <a:pos x="32" y="49"/>
                      </a:cxn>
                      <a:cxn ang="0">
                        <a:pos x="31" y="51"/>
                      </a:cxn>
                      <a:cxn ang="0">
                        <a:pos x="27" y="51"/>
                      </a:cxn>
                      <a:cxn ang="0">
                        <a:pos x="25" y="48"/>
                      </a:cxn>
                      <a:cxn ang="0">
                        <a:pos x="24" y="44"/>
                      </a:cxn>
                      <a:cxn ang="0">
                        <a:pos x="22" y="48"/>
                      </a:cxn>
                      <a:cxn ang="0">
                        <a:pos x="17" y="49"/>
                      </a:cxn>
                      <a:cxn ang="0">
                        <a:pos x="13" y="49"/>
                      </a:cxn>
                      <a:cxn ang="0">
                        <a:pos x="12" y="44"/>
                      </a:cxn>
                      <a:cxn ang="0">
                        <a:pos x="11" y="40"/>
                      </a:cxn>
                      <a:cxn ang="0">
                        <a:pos x="9" y="42"/>
                      </a:cxn>
                      <a:cxn ang="0">
                        <a:pos x="6" y="42"/>
                      </a:cxn>
                      <a:cxn ang="0">
                        <a:pos x="3" y="39"/>
                      </a:cxn>
                      <a:cxn ang="0">
                        <a:pos x="2" y="33"/>
                      </a:cxn>
                      <a:cxn ang="0">
                        <a:pos x="5" y="20"/>
                      </a:cxn>
                      <a:cxn ang="0">
                        <a:pos x="2" y="12"/>
                      </a:cxn>
                      <a:cxn ang="0">
                        <a:pos x="0" y="0"/>
                      </a:cxn>
                      <a:cxn ang="0">
                        <a:pos x="2" y="1"/>
                      </a:cxn>
                    </a:cxnLst>
                    <a:rect l="0" t="0" r="r" b="b"/>
                    <a:pathLst>
                      <a:path w="37" h="52">
                        <a:moveTo>
                          <a:pt x="2" y="1"/>
                        </a:moveTo>
                        <a:lnTo>
                          <a:pt x="3" y="12"/>
                        </a:lnTo>
                        <a:lnTo>
                          <a:pt x="6" y="19"/>
                        </a:lnTo>
                        <a:lnTo>
                          <a:pt x="3" y="35"/>
                        </a:lnTo>
                        <a:lnTo>
                          <a:pt x="5" y="38"/>
                        </a:lnTo>
                        <a:lnTo>
                          <a:pt x="8" y="39"/>
                        </a:lnTo>
                        <a:lnTo>
                          <a:pt x="11" y="39"/>
                        </a:lnTo>
                        <a:lnTo>
                          <a:pt x="14" y="30"/>
                        </a:lnTo>
                        <a:lnTo>
                          <a:pt x="16" y="23"/>
                        </a:lnTo>
                        <a:lnTo>
                          <a:pt x="15" y="14"/>
                        </a:lnTo>
                        <a:lnTo>
                          <a:pt x="14" y="3"/>
                        </a:lnTo>
                        <a:lnTo>
                          <a:pt x="16" y="5"/>
                        </a:lnTo>
                        <a:lnTo>
                          <a:pt x="17" y="14"/>
                        </a:lnTo>
                        <a:lnTo>
                          <a:pt x="18" y="21"/>
                        </a:lnTo>
                        <a:lnTo>
                          <a:pt x="18" y="26"/>
                        </a:lnTo>
                        <a:lnTo>
                          <a:pt x="16" y="31"/>
                        </a:lnTo>
                        <a:lnTo>
                          <a:pt x="13" y="38"/>
                        </a:lnTo>
                        <a:lnTo>
                          <a:pt x="13" y="44"/>
                        </a:lnTo>
                        <a:lnTo>
                          <a:pt x="16" y="47"/>
                        </a:lnTo>
                        <a:lnTo>
                          <a:pt x="20" y="46"/>
                        </a:lnTo>
                        <a:lnTo>
                          <a:pt x="23" y="40"/>
                        </a:lnTo>
                        <a:lnTo>
                          <a:pt x="29" y="32"/>
                        </a:lnTo>
                        <a:lnTo>
                          <a:pt x="28" y="27"/>
                        </a:lnTo>
                        <a:lnTo>
                          <a:pt x="27" y="17"/>
                        </a:lnTo>
                        <a:lnTo>
                          <a:pt x="29" y="25"/>
                        </a:lnTo>
                        <a:lnTo>
                          <a:pt x="30" y="32"/>
                        </a:lnTo>
                        <a:lnTo>
                          <a:pt x="26" y="39"/>
                        </a:lnTo>
                        <a:lnTo>
                          <a:pt x="26" y="44"/>
                        </a:lnTo>
                        <a:lnTo>
                          <a:pt x="27" y="49"/>
                        </a:lnTo>
                        <a:lnTo>
                          <a:pt x="29" y="50"/>
                        </a:lnTo>
                        <a:lnTo>
                          <a:pt x="31" y="48"/>
                        </a:lnTo>
                        <a:lnTo>
                          <a:pt x="36" y="42"/>
                        </a:lnTo>
                        <a:lnTo>
                          <a:pt x="32" y="49"/>
                        </a:lnTo>
                        <a:lnTo>
                          <a:pt x="31" y="51"/>
                        </a:lnTo>
                        <a:lnTo>
                          <a:pt x="27" y="51"/>
                        </a:lnTo>
                        <a:lnTo>
                          <a:pt x="25" y="48"/>
                        </a:lnTo>
                        <a:lnTo>
                          <a:pt x="24" y="44"/>
                        </a:lnTo>
                        <a:lnTo>
                          <a:pt x="22" y="48"/>
                        </a:lnTo>
                        <a:lnTo>
                          <a:pt x="17" y="49"/>
                        </a:lnTo>
                        <a:lnTo>
                          <a:pt x="13" y="49"/>
                        </a:lnTo>
                        <a:lnTo>
                          <a:pt x="12" y="44"/>
                        </a:lnTo>
                        <a:lnTo>
                          <a:pt x="11" y="40"/>
                        </a:lnTo>
                        <a:lnTo>
                          <a:pt x="9" y="42"/>
                        </a:lnTo>
                        <a:lnTo>
                          <a:pt x="6" y="42"/>
                        </a:lnTo>
                        <a:lnTo>
                          <a:pt x="3" y="39"/>
                        </a:lnTo>
                        <a:lnTo>
                          <a:pt x="2" y="33"/>
                        </a:lnTo>
                        <a:lnTo>
                          <a:pt x="5" y="20"/>
                        </a:lnTo>
                        <a:lnTo>
                          <a:pt x="2" y="12"/>
                        </a:lnTo>
                        <a:lnTo>
                          <a:pt x="0" y="0"/>
                        </a:lnTo>
                        <a:lnTo>
                          <a:pt x="2" y="1"/>
                        </a:lnTo>
                      </a:path>
                    </a:pathLst>
                  </a:custGeom>
                  <a:solidFill>
                    <a:srgbClr val="402000"/>
                  </a:solidFill>
                  <a:ln w="12700" cap="rnd" cmpd="sng">
                    <a:noFill/>
                    <a:prstDash val="solid"/>
                    <a:round/>
                    <a:headEnd type="none" w="med" len="med"/>
                    <a:tailEnd type="none" w="med" len="med"/>
                  </a:ln>
                  <a:effectLst/>
                </p:spPr>
                <p:txBody>
                  <a:bodyPr/>
                  <a:lstStyle/>
                  <a:p>
                    <a:endParaRPr lang="es-ES"/>
                  </a:p>
                </p:txBody>
              </p:sp>
              <p:sp>
                <p:nvSpPr>
                  <p:cNvPr id="337" name="Freeform 1099"/>
                  <p:cNvSpPr>
                    <a:spLocks/>
                  </p:cNvSpPr>
                  <p:nvPr/>
                </p:nvSpPr>
                <p:spPr bwMode="auto">
                  <a:xfrm>
                    <a:off x="787" y="2435"/>
                    <a:ext cx="2" cy="7"/>
                  </a:xfrm>
                  <a:custGeom>
                    <a:avLst/>
                    <a:gdLst/>
                    <a:ahLst/>
                    <a:cxnLst>
                      <a:cxn ang="0">
                        <a:pos x="1" y="0"/>
                      </a:cxn>
                      <a:cxn ang="0">
                        <a:pos x="1" y="0"/>
                      </a:cxn>
                      <a:cxn ang="0">
                        <a:pos x="0" y="0"/>
                      </a:cxn>
                      <a:cxn ang="0">
                        <a:pos x="1" y="6"/>
                      </a:cxn>
                      <a:cxn ang="0">
                        <a:pos x="1" y="0"/>
                      </a:cxn>
                    </a:cxnLst>
                    <a:rect l="0" t="0" r="r" b="b"/>
                    <a:pathLst>
                      <a:path w="2" h="7">
                        <a:moveTo>
                          <a:pt x="1" y="0"/>
                        </a:moveTo>
                        <a:lnTo>
                          <a:pt x="1" y="0"/>
                        </a:lnTo>
                        <a:lnTo>
                          <a:pt x="0" y="0"/>
                        </a:lnTo>
                        <a:lnTo>
                          <a:pt x="1" y="6"/>
                        </a:lnTo>
                        <a:lnTo>
                          <a:pt x="1" y="0"/>
                        </a:lnTo>
                      </a:path>
                    </a:pathLst>
                  </a:custGeom>
                  <a:solidFill>
                    <a:srgbClr val="402000"/>
                  </a:solidFill>
                  <a:ln w="12700" cap="rnd" cmpd="sng">
                    <a:noFill/>
                    <a:prstDash val="solid"/>
                    <a:round/>
                    <a:headEnd type="none" w="med" len="med"/>
                    <a:tailEnd type="none" w="med" len="med"/>
                  </a:ln>
                  <a:effectLst/>
                </p:spPr>
                <p:txBody>
                  <a:bodyPr/>
                  <a:lstStyle/>
                  <a:p>
                    <a:endParaRPr lang="es-ES"/>
                  </a:p>
                </p:txBody>
              </p:sp>
              <p:sp>
                <p:nvSpPr>
                  <p:cNvPr id="338" name="Freeform 1100"/>
                  <p:cNvSpPr>
                    <a:spLocks/>
                  </p:cNvSpPr>
                  <p:nvPr/>
                </p:nvSpPr>
                <p:spPr bwMode="auto">
                  <a:xfrm>
                    <a:off x="796" y="2446"/>
                    <a:ext cx="3" cy="4"/>
                  </a:xfrm>
                  <a:custGeom>
                    <a:avLst/>
                    <a:gdLst/>
                    <a:ahLst/>
                    <a:cxnLst>
                      <a:cxn ang="0">
                        <a:pos x="2" y="1"/>
                      </a:cxn>
                      <a:cxn ang="0">
                        <a:pos x="2" y="1"/>
                      </a:cxn>
                      <a:cxn ang="0">
                        <a:pos x="1" y="2"/>
                      </a:cxn>
                      <a:cxn ang="0">
                        <a:pos x="1" y="3"/>
                      </a:cxn>
                      <a:cxn ang="0">
                        <a:pos x="0" y="0"/>
                      </a:cxn>
                      <a:cxn ang="0">
                        <a:pos x="1" y="1"/>
                      </a:cxn>
                      <a:cxn ang="0">
                        <a:pos x="1" y="2"/>
                      </a:cxn>
                      <a:cxn ang="0">
                        <a:pos x="2" y="1"/>
                      </a:cxn>
                    </a:cxnLst>
                    <a:rect l="0" t="0" r="r" b="b"/>
                    <a:pathLst>
                      <a:path w="3" h="4">
                        <a:moveTo>
                          <a:pt x="2" y="1"/>
                        </a:moveTo>
                        <a:lnTo>
                          <a:pt x="2" y="1"/>
                        </a:lnTo>
                        <a:lnTo>
                          <a:pt x="1" y="2"/>
                        </a:lnTo>
                        <a:lnTo>
                          <a:pt x="1" y="3"/>
                        </a:lnTo>
                        <a:lnTo>
                          <a:pt x="0" y="0"/>
                        </a:lnTo>
                        <a:lnTo>
                          <a:pt x="1" y="1"/>
                        </a:lnTo>
                        <a:lnTo>
                          <a:pt x="1" y="2"/>
                        </a:lnTo>
                        <a:lnTo>
                          <a:pt x="2" y="1"/>
                        </a:lnTo>
                      </a:path>
                    </a:pathLst>
                  </a:custGeom>
                  <a:solidFill>
                    <a:srgbClr val="402000"/>
                  </a:solidFill>
                  <a:ln w="12700" cap="rnd" cmpd="sng">
                    <a:noFill/>
                    <a:prstDash val="solid"/>
                    <a:round/>
                    <a:headEnd type="none" w="med" len="med"/>
                    <a:tailEnd type="none" w="med" len="med"/>
                  </a:ln>
                  <a:effectLst/>
                </p:spPr>
                <p:txBody>
                  <a:bodyPr/>
                  <a:lstStyle/>
                  <a:p>
                    <a:endParaRPr lang="es-ES"/>
                  </a:p>
                </p:txBody>
              </p:sp>
              <p:sp>
                <p:nvSpPr>
                  <p:cNvPr id="339" name="Freeform 1101"/>
                  <p:cNvSpPr>
                    <a:spLocks/>
                  </p:cNvSpPr>
                  <p:nvPr/>
                </p:nvSpPr>
                <p:spPr bwMode="auto">
                  <a:xfrm>
                    <a:off x="812" y="2450"/>
                    <a:ext cx="1" cy="7"/>
                  </a:xfrm>
                  <a:custGeom>
                    <a:avLst/>
                    <a:gdLst/>
                    <a:ahLst/>
                    <a:cxnLst>
                      <a:cxn ang="0">
                        <a:pos x="0" y="3"/>
                      </a:cxn>
                      <a:cxn ang="0">
                        <a:pos x="0" y="6"/>
                      </a:cxn>
                      <a:cxn ang="0">
                        <a:pos x="0" y="6"/>
                      </a:cxn>
                      <a:cxn ang="0">
                        <a:pos x="0" y="0"/>
                      </a:cxn>
                      <a:cxn ang="0">
                        <a:pos x="0" y="0"/>
                      </a:cxn>
                      <a:cxn ang="0">
                        <a:pos x="0" y="3"/>
                      </a:cxn>
                      <a:cxn ang="0">
                        <a:pos x="0" y="3"/>
                      </a:cxn>
                    </a:cxnLst>
                    <a:rect l="0" t="0" r="r" b="b"/>
                    <a:pathLst>
                      <a:path w="1" h="7">
                        <a:moveTo>
                          <a:pt x="0" y="3"/>
                        </a:moveTo>
                        <a:lnTo>
                          <a:pt x="0" y="6"/>
                        </a:lnTo>
                        <a:lnTo>
                          <a:pt x="0" y="6"/>
                        </a:lnTo>
                        <a:lnTo>
                          <a:pt x="0" y="0"/>
                        </a:lnTo>
                        <a:lnTo>
                          <a:pt x="0" y="0"/>
                        </a:lnTo>
                        <a:lnTo>
                          <a:pt x="0" y="3"/>
                        </a:lnTo>
                        <a:lnTo>
                          <a:pt x="0" y="3"/>
                        </a:lnTo>
                      </a:path>
                    </a:pathLst>
                  </a:custGeom>
                  <a:solidFill>
                    <a:srgbClr val="402000"/>
                  </a:solidFill>
                  <a:ln w="12700" cap="rnd" cmpd="sng">
                    <a:noFill/>
                    <a:prstDash val="solid"/>
                    <a:round/>
                    <a:headEnd type="none" w="med" len="med"/>
                    <a:tailEnd type="none" w="med" len="med"/>
                  </a:ln>
                  <a:effectLst/>
                </p:spPr>
                <p:txBody>
                  <a:bodyPr/>
                  <a:lstStyle/>
                  <a:p>
                    <a:endParaRPr lang="es-ES"/>
                  </a:p>
                </p:txBody>
              </p:sp>
              <p:sp>
                <p:nvSpPr>
                  <p:cNvPr id="340" name="Freeform 1102"/>
                  <p:cNvSpPr>
                    <a:spLocks/>
                  </p:cNvSpPr>
                  <p:nvPr/>
                </p:nvSpPr>
                <p:spPr bwMode="auto">
                  <a:xfrm>
                    <a:off x="784" y="2464"/>
                    <a:ext cx="4" cy="26"/>
                  </a:xfrm>
                  <a:custGeom>
                    <a:avLst/>
                    <a:gdLst/>
                    <a:ahLst/>
                    <a:cxnLst>
                      <a:cxn ang="0">
                        <a:pos x="0" y="0"/>
                      </a:cxn>
                      <a:cxn ang="0">
                        <a:pos x="2" y="6"/>
                      </a:cxn>
                      <a:cxn ang="0">
                        <a:pos x="2" y="15"/>
                      </a:cxn>
                      <a:cxn ang="0">
                        <a:pos x="2" y="25"/>
                      </a:cxn>
                      <a:cxn ang="0">
                        <a:pos x="3" y="17"/>
                      </a:cxn>
                      <a:cxn ang="0">
                        <a:pos x="3" y="10"/>
                      </a:cxn>
                      <a:cxn ang="0">
                        <a:pos x="2" y="7"/>
                      </a:cxn>
                      <a:cxn ang="0">
                        <a:pos x="0" y="0"/>
                      </a:cxn>
                    </a:cxnLst>
                    <a:rect l="0" t="0" r="r" b="b"/>
                    <a:pathLst>
                      <a:path w="4" h="26">
                        <a:moveTo>
                          <a:pt x="0" y="0"/>
                        </a:moveTo>
                        <a:lnTo>
                          <a:pt x="2" y="6"/>
                        </a:lnTo>
                        <a:lnTo>
                          <a:pt x="2" y="15"/>
                        </a:lnTo>
                        <a:lnTo>
                          <a:pt x="2" y="25"/>
                        </a:lnTo>
                        <a:lnTo>
                          <a:pt x="3" y="17"/>
                        </a:lnTo>
                        <a:lnTo>
                          <a:pt x="3" y="10"/>
                        </a:lnTo>
                        <a:lnTo>
                          <a:pt x="2" y="7"/>
                        </a:lnTo>
                        <a:lnTo>
                          <a:pt x="0" y="0"/>
                        </a:lnTo>
                      </a:path>
                    </a:pathLst>
                  </a:custGeom>
                  <a:solidFill>
                    <a:srgbClr val="402000"/>
                  </a:solidFill>
                  <a:ln w="12700" cap="rnd" cmpd="sng">
                    <a:noFill/>
                    <a:prstDash val="solid"/>
                    <a:round/>
                    <a:headEnd type="none" w="med" len="med"/>
                    <a:tailEnd type="none" w="med" len="med"/>
                  </a:ln>
                  <a:effectLst/>
                </p:spPr>
                <p:txBody>
                  <a:bodyPr/>
                  <a:lstStyle/>
                  <a:p>
                    <a:endParaRPr lang="es-ES"/>
                  </a:p>
                </p:txBody>
              </p:sp>
              <p:sp>
                <p:nvSpPr>
                  <p:cNvPr id="341" name="Freeform 1103"/>
                  <p:cNvSpPr>
                    <a:spLocks/>
                  </p:cNvSpPr>
                  <p:nvPr/>
                </p:nvSpPr>
                <p:spPr bwMode="auto">
                  <a:xfrm>
                    <a:off x="759" y="2451"/>
                    <a:ext cx="10" cy="5"/>
                  </a:xfrm>
                  <a:custGeom>
                    <a:avLst/>
                    <a:gdLst/>
                    <a:ahLst/>
                    <a:cxnLst>
                      <a:cxn ang="0">
                        <a:pos x="0" y="2"/>
                      </a:cxn>
                      <a:cxn ang="0">
                        <a:pos x="3" y="2"/>
                      </a:cxn>
                      <a:cxn ang="0">
                        <a:pos x="9" y="4"/>
                      </a:cxn>
                      <a:cxn ang="0">
                        <a:pos x="5" y="1"/>
                      </a:cxn>
                      <a:cxn ang="0">
                        <a:pos x="0" y="0"/>
                      </a:cxn>
                      <a:cxn ang="0">
                        <a:pos x="0" y="2"/>
                      </a:cxn>
                    </a:cxnLst>
                    <a:rect l="0" t="0" r="r" b="b"/>
                    <a:pathLst>
                      <a:path w="10" h="5">
                        <a:moveTo>
                          <a:pt x="0" y="2"/>
                        </a:moveTo>
                        <a:lnTo>
                          <a:pt x="3" y="2"/>
                        </a:lnTo>
                        <a:lnTo>
                          <a:pt x="9" y="4"/>
                        </a:lnTo>
                        <a:lnTo>
                          <a:pt x="5" y="1"/>
                        </a:lnTo>
                        <a:lnTo>
                          <a:pt x="0" y="0"/>
                        </a:lnTo>
                        <a:lnTo>
                          <a:pt x="0" y="2"/>
                        </a:lnTo>
                      </a:path>
                    </a:pathLst>
                  </a:custGeom>
                  <a:solidFill>
                    <a:srgbClr val="402000"/>
                  </a:solidFill>
                  <a:ln w="12700" cap="rnd" cmpd="sng">
                    <a:noFill/>
                    <a:prstDash val="solid"/>
                    <a:round/>
                    <a:headEnd type="none" w="med" len="med"/>
                    <a:tailEnd type="none" w="med" len="med"/>
                  </a:ln>
                  <a:effectLst/>
                </p:spPr>
                <p:txBody>
                  <a:bodyPr/>
                  <a:lstStyle/>
                  <a:p>
                    <a:endParaRPr lang="es-ES"/>
                  </a:p>
                </p:txBody>
              </p:sp>
              <p:sp>
                <p:nvSpPr>
                  <p:cNvPr id="342" name="Freeform 1104"/>
                  <p:cNvSpPr>
                    <a:spLocks/>
                  </p:cNvSpPr>
                  <p:nvPr/>
                </p:nvSpPr>
                <p:spPr bwMode="auto">
                  <a:xfrm>
                    <a:off x="780" y="2501"/>
                    <a:ext cx="7" cy="7"/>
                  </a:xfrm>
                  <a:custGeom>
                    <a:avLst/>
                    <a:gdLst/>
                    <a:ahLst/>
                    <a:cxnLst>
                      <a:cxn ang="0">
                        <a:pos x="6" y="0"/>
                      </a:cxn>
                      <a:cxn ang="0">
                        <a:pos x="3" y="4"/>
                      </a:cxn>
                      <a:cxn ang="0">
                        <a:pos x="0" y="6"/>
                      </a:cxn>
                      <a:cxn ang="0">
                        <a:pos x="4" y="4"/>
                      </a:cxn>
                      <a:cxn ang="0">
                        <a:pos x="6" y="0"/>
                      </a:cxn>
                    </a:cxnLst>
                    <a:rect l="0" t="0" r="r" b="b"/>
                    <a:pathLst>
                      <a:path w="7" h="7">
                        <a:moveTo>
                          <a:pt x="6" y="0"/>
                        </a:moveTo>
                        <a:lnTo>
                          <a:pt x="3" y="4"/>
                        </a:lnTo>
                        <a:lnTo>
                          <a:pt x="0" y="6"/>
                        </a:lnTo>
                        <a:lnTo>
                          <a:pt x="4" y="4"/>
                        </a:lnTo>
                        <a:lnTo>
                          <a:pt x="6" y="0"/>
                        </a:lnTo>
                      </a:path>
                    </a:pathLst>
                  </a:custGeom>
                  <a:solidFill>
                    <a:srgbClr val="402000"/>
                  </a:solidFill>
                  <a:ln w="12700" cap="rnd" cmpd="sng">
                    <a:noFill/>
                    <a:prstDash val="solid"/>
                    <a:round/>
                    <a:headEnd type="none" w="med" len="med"/>
                    <a:tailEnd type="none" w="med" len="med"/>
                  </a:ln>
                  <a:effectLst/>
                </p:spPr>
                <p:txBody>
                  <a:bodyPr/>
                  <a:lstStyle/>
                  <a:p>
                    <a:endParaRPr lang="es-ES"/>
                  </a:p>
                </p:txBody>
              </p:sp>
              <p:sp>
                <p:nvSpPr>
                  <p:cNvPr id="343" name="Freeform 1105"/>
                  <p:cNvSpPr>
                    <a:spLocks/>
                  </p:cNvSpPr>
                  <p:nvPr/>
                </p:nvSpPr>
                <p:spPr bwMode="auto">
                  <a:xfrm>
                    <a:off x="799" y="2491"/>
                    <a:ext cx="6" cy="10"/>
                  </a:xfrm>
                  <a:custGeom>
                    <a:avLst/>
                    <a:gdLst/>
                    <a:ahLst/>
                    <a:cxnLst>
                      <a:cxn ang="0">
                        <a:pos x="0" y="0"/>
                      </a:cxn>
                      <a:cxn ang="0">
                        <a:pos x="0" y="3"/>
                      </a:cxn>
                      <a:cxn ang="0">
                        <a:pos x="3" y="7"/>
                      </a:cxn>
                      <a:cxn ang="0">
                        <a:pos x="5" y="9"/>
                      </a:cxn>
                      <a:cxn ang="0">
                        <a:pos x="2" y="8"/>
                      </a:cxn>
                      <a:cxn ang="0">
                        <a:pos x="0" y="5"/>
                      </a:cxn>
                      <a:cxn ang="0">
                        <a:pos x="0" y="2"/>
                      </a:cxn>
                      <a:cxn ang="0">
                        <a:pos x="0" y="0"/>
                      </a:cxn>
                    </a:cxnLst>
                    <a:rect l="0" t="0" r="r" b="b"/>
                    <a:pathLst>
                      <a:path w="6" h="10">
                        <a:moveTo>
                          <a:pt x="0" y="0"/>
                        </a:moveTo>
                        <a:lnTo>
                          <a:pt x="0" y="3"/>
                        </a:lnTo>
                        <a:lnTo>
                          <a:pt x="3" y="7"/>
                        </a:lnTo>
                        <a:lnTo>
                          <a:pt x="5" y="9"/>
                        </a:lnTo>
                        <a:lnTo>
                          <a:pt x="2" y="8"/>
                        </a:lnTo>
                        <a:lnTo>
                          <a:pt x="0" y="5"/>
                        </a:lnTo>
                        <a:lnTo>
                          <a:pt x="0" y="2"/>
                        </a:lnTo>
                        <a:lnTo>
                          <a:pt x="0" y="0"/>
                        </a:lnTo>
                      </a:path>
                    </a:pathLst>
                  </a:custGeom>
                  <a:solidFill>
                    <a:srgbClr val="402000"/>
                  </a:solidFill>
                  <a:ln w="12700" cap="rnd" cmpd="sng">
                    <a:noFill/>
                    <a:prstDash val="solid"/>
                    <a:round/>
                    <a:headEnd type="none" w="med" len="med"/>
                    <a:tailEnd type="none" w="med" len="med"/>
                  </a:ln>
                  <a:effectLst/>
                </p:spPr>
                <p:txBody>
                  <a:bodyPr/>
                  <a:lstStyle/>
                  <a:p>
                    <a:endParaRPr lang="es-ES"/>
                  </a:p>
                </p:txBody>
              </p:sp>
              <p:sp>
                <p:nvSpPr>
                  <p:cNvPr id="344" name="Freeform 1106"/>
                  <p:cNvSpPr>
                    <a:spLocks/>
                  </p:cNvSpPr>
                  <p:nvPr/>
                </p:nvSpPr>
                <p:spPr bwMode="auto">
                  <a:xfrm>
                    <a:off x="709" y="2387"/>
                    <a:ext cx="68" cy="69"/>
                  </a:xfrm>
                  <a:custGeom>
                    <a:avLst/>
                    <a:gdLst/>
                    <a:ahLst/>
                    <a:cxnLst>
                      <a:cxn ang="0">
                        <a:pos x="56" y="68"/>
                      </a:cxn>
                      <a:cxn ang="0">
                        <a:pos x="67" y="33"/>
                      </a:cxn>
                      <a:cxn ang="0">
                        <a:pos x="44" y="14"/>
                      </a:cxn>
                      <a:cxn ang="0">
                        <a:pos x="10" y="0"/>
                      </a:cxn>
                      <a:cxn ang="0">
                        <a:pos x="0" y="38"/>
                      </a:cxn>
                      <a:cxn ang="0">
                        <a:pos x="32" y="49"/>
                      </a:cxn>
                      <a:cxn ang="0">
                        <a:pos x="56" y="68"/>
                      </a:cxn>
                    </a:cxnLst>
                    <a:rect l="0" t="0" r="r" b="b"/>
                    <a:pathLst>
                      <a:path w="68" h="69">
                        <a:moveTo>
                          <a:pt x="56" y="68"/>
                        </a:moveTo>
                        <a:lnTo>
                          <a:pt x="67" y="33"/>
                        </a:lnTo>
                        <a:lnTo>
                          <a:pt x="44" y="14"/>
                        </a:lnTo>
                        <a:lnTo>
                          <a:pt x="10" y="0"/>
                        </a:lnTo>
                        <a:lnTo>
                          <a:pt x="0" y="38"/>
                        </a:lnTo>
                        <a:lnTo>
                          <a:pt x="32" y="49"/>
                        </a:lnTo>
                        <a:lnTo>
                          <a:pt x="56" y="68"/>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s-ES"/>
                  </a:p>
                </p:txBody>
              </p:sp>
              <p:sp>
                <p:nvSpPr>
                  <p:cNvPr id="345" name="Oval 1107"/>
                  <p:cNvSpPr>
                    <a:spLocks noChangeArrowheads="1"/>
                  </p:cNvSpPr>
                  <p:nvPr/>
                </p:nvSpPr>
                <p:spPr bwMode="auto">
                  <a:xfrm>
                    <a:off x="753" y="2420"/>
                    <a:ext cx="2" cy="8"/>
                  </a:xfrm>
                  <a:prstGeom prst="ellipse">
                    <a:avLst/>
                  </a:prstGeom>
                  <a:solidFill>
                    <a:srgbClr val="FFFFFF"/>
                  </a:solidFill>
                  <a:ln w="12700">
                    <a:solidFill>
                      <a:srgbClr val="000000"/>
                    </a:solidFill>
                    <a:round/>
                    <a:headEnd/>
                    <a:tailEnd/>
                  </a:ln>
                  <a:effectLst/>
                </p:spPr>
                <p:txBody>
                  <a:bodyPr wrap="none" anchor="ctr"/>
                  <a:lstStyle/>
                  <a:p>
                    <a:endParaRPr lang="es-ES"/>
                  </a:p>
                </p:txBody>
              </p:sp>
              <p:sp>
                <p:nvSpPr>
                  <p:cNvPr id="346" name="Freeform 1108"/>
                  <p:cNvSpPr>
                    <a:spLocks/>
                  </p:cNvSpPr>
                  <p:nvPr/>
                </p:nvSpPr>
                <p:spPr bwMode="auto">
                  <a:xfrm>
                    <a:off x="741" y="2422"/>
                    <a:ext cx="18" cy="49"/>
                  </a:xfrm>
                  <a:custGeom>
                    <a:avLst/>
                    <a:gdLst/>
                    <a:ahLst/>
                    <a:cxnLst>
                      <a:cxn ang="0">
                        <a:pos x="1" y="32"/>
                      </a:cxn>
                      <a:cxn ang="0">
                        <a:pos x="2" y="24"/>
                      </a:cxn>
                      <a:cxn ang="0">
                        <a:pos x="1" y="15"/>
                      </a:cxn>
                      <a:cxn ang="0">
                        <a:pos x="1" y="10"/>
                      </a:cxn>
                      <a:cxn ang="0">
                        <a:pos x="0" y="6"/>
                      </a:cxn>
                      <a:cxn ang="0">
                        <a:pos x="1" y="2"/>
                      </a:cxn>
                      <a:cxn ang="0">
                        <a:pos x="3" y="0"/>
                      </a:cxn>
                      <a:cxn ang="0">
                        <a:pos x="9" y="3"/>
                      </a:cxn>
                      <a:cxn ang="0">
                        <a:pos x="10" y="7"/>
                      </a:cxn>
                      <a:cxn ang="0">
                        <a:pos x="11" y="11"/>
                      </a:cxn>
                      <a:cxn ang="0">
                        <a:pos x="12" y="17"/>
                      </a:cxn>
                      <a:cxn ang="0">
                        <a:pos x="13" y="25"/>
                      </a:cxn>
                      <a:cxn ang="0">
                        <a:pos x="17" y="35"/>
                      </a:cxn>
                      <a:cxn ang="0">
                        <a:pos x="8" y="48"/>
                      </a:cxn>
                      <a:cxn ang="0">
                        <a:pos x="3" y="45"/>
                      </a:cxn>
                      <a:cxn ang="0">
                        <a:pos x="1" y="32"/>
                      </a:cxn>
                    </a:cxnLst>
                    <a:rect l="0" t="0" r="r" b="b"/>
                    <a:pathLst>
                      <a:path w="18" h="49">
                        <a:moveTo>
                          <a:pt x="1" y="32"/>
                        </a:moveTo>
                        <a:lnTo>
                          <a:pt x="2" y="24"/>
                        </a:lnTo>
                        <a:lnTo>
                          <a:pt x="1" y="15"/>
                        </a:lnTo>
                        <a:lnTo>
                          <a:pt x="1" y="10"/>
                        </a:lnTo>
                        <a:lnTo>
                          <a:pt x="0" y="6"/>
                        </a:lnTo>
                        <a:lnTo>
                          <a:pt x="1" y="2"/>
                        </a:lnTo>
                        <a:lnTo>
                          <a:pt x="3" y="0"/>
                        </a:lnTo>
                        <a:lnTo>
                          <a:pt x="9" y="3"/>
                        </a:lnTo>
                        <a:lnTo>
                          <a:pt x="10" y="7"/>
                        </a:lnTo>
                        <a:lnTo>
                          <a:pt x="11" y="11"/>
                        </a:lnTo>
                        <a:lnTo>
                          <a:pt x="12" y="17"/>
                        </a:lnTo>
                        <a:lnTo>
                          <a:pt x="13" y="25"/>
                        </a:lnTo>
                        <a:lnTo>
                          <a:pt x="17" y="35"/>
                        </a:lnTo>
                        <a:lnTo>
                          <a:pt x="8" y="48"/>
                        </a:lnTo>
                        <a:lnTo>
                          <a:pt x="3" y="45"/>
                        </a:lnTo>
                        <a:lnTo>
                          <a:pt x="1" y="32"/>
                        </a:lnTo>
                      </a:path>
                    </a:pathLst>
                  </a:custGeom>
                  <a:solidFill>
                    <a:srgbClr val="FFC080"/>
                  </a:solidFill>
                  <a:ln w="12700" cap="rnd" cmpd="sng">
                    <a:solidFill>
                      <a:srgbClr val="402000"/>
                    </a:solidFill>
                    <a:prstDash val="solid"/>
                    <a:round/>
                    <a:headEnd type="none" w="med" len="med"/>
                    <a:tailEnd type="none" w="med" len="med"/>
                  </a:ln>
                  <a:effectLst/>
                </p:spPr>
                <p:txBody>
                  <a:bodyPr/>
                  <a:lstStyle/>
                  <a:p>
                    <a:endParaRPr lang="es-ES"/>
                  </a:p>
                </p:txBody>
              </p:sp>
              <p:sp>
                <p:nvSpPr>
                  <p:cNvPr id="347" name="Freeform 1109"/>
                  <p:cNvSpPr>
                    <a:spLocks/>
                  </p:cNvSpPr>
                  <p:nvPr/>
                </p:nvSpPr>
                <p:spPr bwMode="auto">
                  <a:xfrm>
                    <a:off x="748" y="2455"/>
                    <a:ext cx="4" cy="8"/>
                  </a:xfrm>
                  <a:custGeom>
                    <a:avLst/>
                    <a:gdLst/>
                    <a:ahLst/>
                    <a:cxnLst>
                      <a:cxn ang="0">
                        <a:pos x="2" y="0"/>
                      </a:cxn>
                      <a:cxn ang="0">
                        <a:pos x="3" y="1"/>
                      </a:cxn>
                      <a:cxn ang="0">
                        <a:pos x="1" y="7"/>
                      </a:cxn>
                      <a:cxn ang="0">
                        <a:pos x="0" y="6"/>
                      </a:cxn>
                      <a:cxn ang="0">
                        <a:pos x="2" y="0"/>
                      </a:cxn>
                    </a:cxnLst>
                    <a:rect l="0" t="0" r="r" b="b"/>
                    <a:pathLst>
                      <a:path w="4" h="8">
                        <a:moveTo>
                          <a:pt x="2" y="0"/>
                        </a:moveTo>
                        <a:lnTo>
                          <a:pt x="3" y="1"/>
                        </a:lnTo>
                        <a:lnTo>
                          <a:pt x="1" y="7"/>
                        </a:lnTo>
                        <a:lnTo>
                          <a:pt x="0" y="6"/>
                        </a:lnTo>
                        <a:lnTo>
                          <a:pt x="2" y="0"/>
                        </a:lnTo>
                      </a:path>
                    </a:pathLst>
                  </a:custGeom>
                  <a:solidFill>
                    <a:srgbClr val="FFC080"/>
                  </a:solidFill>
                  <a:ln w="12700" cap="rnd" cmpd="sng">
                    <a:noFill/>
                    <a:prstDash val="solid"/>
                    <a:round/>
                    <a:headEnd type="none" w="med" len="med"/>
                    <a:tailEnd type="none" w="med" len="med"/>
                  </a:ln>
                  <a:effectLst/>
                </p:spPr>
                <p:txBody>
                  <a:bodyPr/>
                  <a:lstStyle/>
                  <a:p>
                    <a:endParaRPr lang="es-ES"/>
                  </a:p>
                </p:txBody>
              </p:sp>
              <p:sp>
                <p:nvSpPr>
                  <p:cNvPr id="348" name="Freeform 1110"/>
                  <p:cNvSpPr>
                    <a:spLocks/>
                  </p:cNvSpPr>
                  <p:nvPr/>
                </p:nvSpPr>
                <p:spPr bwMode="auto">
                  <a:xfrm>
                    <a:off x="766" y="2400"/>
                    <a:ext cx="17" cy="43"/>
                  </a:xfrm>
                  <a:custGeom>
                    <a:avLst/>
                    <a:gdLst/>
                    <a:ahLst/>
                    <a:cxnLst>
                      <a:cxn ang="0">
                        <a:pos x="0" y="9"/>
                      </a:cxn>
                      <a:cxn ang="0">
                        <a:pos x="1" y="19"/>
                      </a:cxn>
                      <a:cxn ang="0">
                        <a:pos x="2" y="22"/>
                      </a:cxn>
                      <a:cxn ang="0">
                        <a:pos x="2" y="27"/>
                      </a:cxn>
                      <a:cxn ang="0">
                        <a:pos x="1" y="32"/>
                      </a:cxn>
                      <a:cxn ang="0">
                        <a:pos x="2" y="36"/>
                      </a:cxn>
                      <a:cxn ang="0">
                        <a:pos x="5" y="41"/>
                      </a:cxn>
                      <a:cxn ang="0">
                        <a:pos x="7" y="41"/>
                      </a:cxn>
                      <a:cxn ang="0">
                        <a:pos x="10" y="42"/>
                      </a:cxn>
                      <a:cxn ang="0">
                        <a:pos x="14" y="39"/>
                      </a:cxn>
                      <a:cxn ang="0">
                        <a:pos x="15" y="37"/>
                      </a:cxn>
                      <a:cxn ang="0">
                        <a:pos x="16" y="34"/>
                      </a:cxn>
                      <a:cxn ang="0">
                        <a:pos x="16" y="25"/>
                      </a:cxn>
                      <a:cxn ang="0">
                        <a:pos x="16" y="21"/>
                      </a:cxn>
                      <a:cxn ang="0">
                        <a:pos x="15" y="14"/>
                      </a:cxn>
                      <a:cxn ang="0">
                        <a:pos x="14" y="9"/>
                      </a:cxn>
                      <a:cxn ang="0">
                        <a:pos x="11" y="0"/>
                      </a:cxn>
                      <a:cxn ang="0">
                        <a:pos x="2" y="0"/>
                      </a:cxn>
                      <a:cxn ang="0">
                        <a:pos x="0" y="9"/>
                      </a:cxn>
                    </a:cxnLst>
                    <a:rect l="0" t="0" r="r" b="b"/>
                    <a:pathLst>
                      <a:path w="17" h="43">
                        <a:moveTo>
                          <a:pt x="0" y="9"/>
                        </a:moveTo>
                        <a:lnTo>
                          <a:pt x="1" y="19"/>
                        </a:lnTo>
                        <a:lnTo>
                          <a:pt x="2" y="22"/>
                        </a:lnTo>
                        <a:lnTo>
                          <a:pt x="2" y="27"/>
                        </a:lnTo>
                        <a:lnTo>
                          <a:pt x="1" y="32"/>
                        </a:lnTo>
                        <a:lnTo>
                          <a:pt x="2" y="36"/>
                        </a:lnTo>
                        <a:lnTo>
                          <a:pt x="5" y="41"/>
                        </a:lnTo>
                        <a:lnTo>
                          <a:pt x="7" y="41"/>
                        </a:lnTo>
                        <a:lnTo>
                          <a:pt x="10" y="42"/>
                        </a:lnTo>
                        <a:lnTo>
                          <a:pt x="14" y="39"/>
                        </a:lnTo>
                        <a:lnTo>
                          <a:pt x="15" y="37"/>
                        </a:lnTo>
                        <a:lnTo>
                          <a:pt x="16" y="34"/>
                        </a:lnTo>
                        <a:lnTo>
                          <a:pt x="16" y="25"/>
                        </a:lnTo>
                        <a:lnTo>
                          <a:pt x="16" y="21"/>
                        </a:lnTo>
                        <a:lnTo>
                          <a:pt x="15" y="14"/>
                        </a:lnTo>
                        <a:lnTo>
                          <a:pt x="14" y="9"/>
                        </a:lnTo>
                        <a:lnTo>
                          <a:pt x="11" y="0"/>
                        </a:lnTo>
                        <a:lnTo>
                          <a:pt x="2" y="0"/>
                        </a:lnTo>
                        <a:lnTo>
                          <a:pt x="0" y="9"/>
                        </a:lnTo>
                      </a:path>
                    </a:pathLst>
                  </a:custGeom>
                  <a:solidFill>
                    <a:srgbClr val="FFC080"/>
                  </a:solidFill>
                  <a:ln w="12700" cap="rnd" cmpd="sng">
                    <a:solidFill>
                      <a:srgbClr val="402000"/>
                    </a:solidFill>
                    <a:prstDash val="solid"/>
                    <a:round/>
                    <a:headEnd type="none" w="med" len="med"/>
                    <a:tailEnd type="none" w="med" len="med"/>
                  </a:ln>
                  <a:effectLst/>
                </p:spPr>
                <p:txBody>
                  <a:bodyPr/>
                  <a:lstStyle/>
                  <a:p>
                    <a:endParaRPr lang="es-ES"/>
                  </a:p>
                </p:txBody>
              </p:sp>
              <p:sp>
                <p:nvSpPr>
                  <p:cNvPr id="349" name="Freeform 1111"/>
                  <p:cNvSpPr>
                    <a:spLocks/>
                  </p:cNvSpPr>
                  <p:nvPr/>
                </p:nvSpPr>
                <p:spPr bwMode="auto">
                  <a:xfrm>
                    <a:off x="771" y="2427"/>
                    <a:ext cx="1" cy="2"/>
                  </a:xfrm>
                  <a:custGeom>
                    <a:avLst/>
                    <a:gdLst/>
                    <a:ahLst/>
                    <a:cxnLst>
                      <a:cxn ang="0">
                        <a:pos x="0" y="0"/>
                      </a:cxn>
                      <a:cxn ang="0">
                        <a:pos x="0" y="0"/>
                      </a:cxn>
                      <a:cxn ang="0">
                        <a:pos x="0" y="0"/>
                      </a:cxn>
                      <a:cxn ang="0">
                        <a:pos x="0" y="0"/>
                      </a:cxn>
                      <a:cxn ang="0">
                        <a:pos x="0" y="1"/>
                      </a:cxn>
                      <a:cxn ang="0">
                        <a:pos x="0" y="0"/>
                      </a:cxn>
                      <a:cxn ang="0">
                        <a:pos x="0" y="0"/>
                      </a:cxn>
                      <a:cxn ang="0">
                        <a:pos x="0" y="0"/>
                      </a:cxn>
                    </a:cxnLst>
                    <a:rect l="0" t="0" r="r" b="b"/>
                    <a:pathLst>
                      <a:path w="1" h="2">
                        <a:moveTo>
                          <a:pt x="0" y="0"/>
                        </a:moveTo>
                        <a:lnTo>
                          <a:pt x="0" y="0"/>
                        </a:lnTo>
                        <a:lnTo>
                          <a:pt x="0" y="0"/>
                        </a:lnTo>
                        <a:lnTo>
                          <a:pt x="0" y="0"/>
                        </a:lnTo>
                        <a:lnTo>
                          <a:pt x="0" y="1"/>
                        </a:lnTo>
                        <a:lnTo>
                          <a:pt x="0" y="0"/>
                        </a:lnTo>
                        <a:lnTo>
                          <a:pt x="0" y="0"/>
                        </a:lnTo>
                        <a:lnTo>
                          <a:pt x="0" y="0"/>
                        </a:lnTo>
                      </a:path>
                    </a:pathLst>
                  </a:custGeom>
                  <a:solidFill>
                    <a:srgbClr val="402000"/>
                  </a:solidFill>
                  <a:ln w="12700" cap="rnd" cmpd="sng">
                    <a:noFill/>
                    <a:prstDash val="solid"/>
                    <a:round/>
                    <a:headEnd type="none" w="med" len="med"/>
                    <a:tailEnd type="none" w="med" len="med"/>
                  </a:ln>
                  <a:effectLst/>
                </p:spPr>
                <p:txBody>
                  <a:bodyPr/>
                  <a:lstStyle/>
                  <a:p>
                    <a:endParaRPr lang="es-ES"/>
                  </a:p>
                </p:txBody>
              </p:sp>
            </p:grpSp>
            <p:grpSp>
              <p:nvGrpSpPr>
                <p:cNvPr id="266" name="Group 1112"/>
                <p:cNvGrpSpPr>
                  <a:grpSpLocks/>
                </p:cNvGrpSpPr>
                <p:nvPr/>
              </p:nvGrpSpPr>
              <p:grpSpPr bwMode="auto">
                <a:xfrm>
                  <a:off x="872" y="3483"/>
                  <a:ext cx="234" cy="155"/>
                  <a:chOff x="872" y="3483"/>
                  <a:chExt cx="234" cy="155"/>
                </a:xfrm>
              </p:grpSpPr>
              <p:sp>
                <p:nvSpPr>
                  <p:cNvPr id="330" name="Freeform 1113"/>
                  <p:cNvSpPr>
                    <a:spLocks/>
                  </p:cNvSpPr>
                  <p:nvPr/>
                </p:nvSpPr>
                <p:spPr bwMode="auto">
                  <a:xfrm>
                    <a:off x="872" y="3483"/>
                    <a:ext cx="234" cy="155"/>
                  </a:xfrm>
                  <a:custGeom>
                    <a:avLst/>
                    <a:gdLst/>
                    <a:ahLst/>
                    <a:cxnLst>
                      <a:cxn ang="0">
                        <a:pos x="94" y="5"/>
                      </a:cxn>
                      <a:cxn ang="0">
                        <a:pos x="92" y="45"/>
                      </a:cxn>
                      <a:cxn ang="0">
                        <a:pos x="153" y="82"/>
                      </a:cxn>
                      <a:cxn ang="0">
                        <a:pos x="204" y="98"/>
                      </a:cxn>
                      <a:cxn ang="0">
                        <a:pos x="233" y="114"/>
                      </a:cxn>
                      <a:cxn ang="0">
                        <a:pos x="231" y="135"/>
                      </a:cxn>
                      <a:cxn ang="0">
                        <a:pos x="194" y="149"/>
                      </a:cxn>
                      <a:cxn ang="0">
                        <a:pos x="139" y="154"/>
                      </a:cxn>
                      <a:cxn ang="0">
                        <a:pos x="92" y="144"/>
                      </a:cxn>
                      <a:cxn ang="0">
                        <a:pos x="64" y="133"/>
                      </a:cxn>
                      <a:cxn ang="0">
                        <a:pos x="62" y="145"/>
                      </a:cxn>
                      <a:cxn ang="0">
                        <a:pos x="25" y="144"/>
                      </a:cxn>
                      <a:cxn ang="0">
                        <a:pos x="2" y="138"/>
                      </a:cxn>
                      <a:cxn ang="0">
                        <a:pos x="2" y="118"/>
                      </a:cxn>
                      <a:cxn ang="0">
                        <a:pos x="0" y="105"/>
                      </a:cxn>
                      <a:cxn ang="0">
                        <a:pos x="0" y="76"/>
                      </a:cxn>
                      <a:cxn ang="0">
                        <a:pos x="7" y="59"/>
                      </a:cxn>
                      <a:cxn ang="0">
                        <a:pos x="18" y="40"/>
                      </a:cxn>
                      <a:cxn ang="0">
                        <a:pos x="20" y="0"/>
                      </a:cxn>
                      <a:cxn ang="0">
                        <a:pos x="94" y="5"/>
                      </a:cxn>
                    </a:cxnLst>
                    <a:rect l="0" t="0" r="r" b="b"/>
                    <a:pathLst>
                      <a:path w="234" h="155">
                        <a:moveTo>
                          <a:pt x="94" y="5"/>
                        </a:moveTo>
                        <a:lnTo>
                          <a:pt x="92" y="45"/>
                        </a:lnTo>
                        <a:lnTo>
                          <a:pt x="153" y="82"/>
                        </a:lnTo>
                        <a:lnTo>
                          <a:pt x="204" y="98"/>
                        </a:lnTo>
                        <a:lnTo>
                          <a:pt x="233" y="114"/>
                        </a:lnTo>
                        <a:lnTo>
                          <a:pt x="231" y="135"/>
                        </a:lnTo>
                        <a:lnTo>
                          <a:pt x="194" y="149"/>
                        </a:lnTo>
                        <a:lnTo>
                          <a:pt x="139" y="154"/>
                        </a:lnTo>
                        <a:lnTo>
                          <a:pt x="92" y="144"/>
                        </a:lnTo>
                        <a:lnTo>
                          <a:pt x="64" y="133"/>
                        </a:lnTo>
                        <a:lnTo>
                          <a:pt x="62" y="145"/>
                        </a:lnTo>
                        <a:lnTo>
                          <a:pt x="25" y="144"/>
                        </a:lnTo>
                        <a:lnTo>
                          <a:pt x="2" y="138"/>
                        </a:lnTo>
                        <a:lnTo>
                          <a:pt x="2" y="118"/>
                        </a:lnTo>
                        <a:lnTo>
                          <a:pt x="0" y="105"/>
                        </a:lnTo>
                        <a:lnTo>
                          <a:pt x="0" y="76"/>
                        </a:lnTo>
                        <a:lnTo>
                          <a:pt x="7" y="59"/>
                        </a:lnTo>
                        <a:lnTo>
                          <a:pt x="18" y="40"/>
                        </a:lnTo>
                        <a:lnTo>
                          <a:pt x="20" y="0"/>
                        </a:lnTo>
                        <a:lnTo>
                          <a:pt x="94" y="5"/>
                        </a:lnTo>
                      </a:path>
                    </a:pathLst>
                  </a:custGeom>
                  <a:solidFill>
                    <a:srgbClr val="606060"/>
                  </a:solidFill>
                  <a:ln w="12700" cap="rnd" cmpd="sng">
                    <a:solidFill>
                      <a:srgbClr val="000000"/>
                    </a:solidFill>
                    <a:prstDash val="solid"/>
                    <a:round/>
                    <a:headEnd type="none" w="med" len="med"/>
                    <a:tailEnd type="none" w="med" len="med"/>
                  </a:ln>
                  <a:effectLst/>
                </p:spPr>
                <p:txBody>
                  <a:bodyPr/>
                  <a:lstStyle/>
                  <a:p>
                    <a:endParaRPr lang="es-ES"/>
                  </a:p>
                </p:txBody>
              </p:sp>
              <p:sp>
                <p:nvSpPr>
                  <p:cNvPr id="331" name="Freeform 1114"/>
                  <p:cNvSpPr>
                    <a:spLocks/>
                  </p:cNvSpPr>
                  <p:nvPr/>
                </p:nvSpPr>
                <p:spPr bwMode="auto">
                  <a:xfrm>
                    <a:off x="950" y="3538"/>
                    <a:ext cx="63" cy="42"/>
                  </a:xfrm>
                  <a:custGeom>
                    <a:avLst/>
                    <a:gdLst/>
                    <a:ahLst/>
                    <a:cxnLst>
                      <a:cxn ang="0">
                        <a:pos x="15" y="0"/>
                      </a:cxn>
                      <a:cxn ang="0">
                        <a:pos x="0" y="22"/>
                      </a:cxn>
                      <a:cxn ang="0">
                        <a:pos x="55" y="41"/>
                      </a:cxn>
                      <a:cxn ang="0">
                        <a:pos x="62" y="27"/>
                      </a:cxn>
                      <a:cxn ang="0">
                        <a:pos x="15" y="0"/>
                      </a:cxn>
                    </a:cxnLst>
                    <a:rect l="0" t="0" r="r" b="b"/>
                    <a:pathLst>
                      <a:path w="63" h="42">
                        <a:moveTo>
                          <a:pt x="15" y="0"/>
                        </a:moveTo>
                        <a:lnTo>
                          <a:pt x="0" y="22"/>
                        </a:lnTo>
                        <a:lnTo>
                          <a:pt x="55" y="41"/>
                        </a:lnTo>
                        <a:lnTo>
                          <a:pt x="62" y="27"/>
                        </a:lnTo>
                        <a:lnTo>
                          <a:pt x="15" y="0"/>
                        </a:lnTo>
                      </a:path>
                    </a:pathLst>
                  </a:custGeom>
                  <a:solidFill>
                    <a:srgbClr val="808080"/>
                  </a:solidFill>
                  <a:ln w="12700" cap="rnd" cmpd="sng">
                    <a:noFill/>
                    <a:prstDash val="solid"/>
                    <a:round/>
                    <a:headEnd type="none" w="med" len="med"/>
                    <a:tailEnd type="none" w="med" len="med"/>
                  </a:ln>
                  <a:effectLst/>
                </p:spPr>
                <p:txBody>
                  <a:bodyPr/>
                  <a:lstStyle/>
                  <a:p>
                    <a:endParaRPr lang="es-ES"/>
                  </a:p>
                </p:txBody>
              </p:sp>
              <p:sp>
                <p:nvSpPr>
                  <p:cNvPr id="332" name="Freeform 1115"/>
                  <p:cNvSpPr>
                    <a:spLocks/>
                  </p:cNvSpPr>
                  <p:nvPr/>
                </p:nvSpPr>
                <p:spPr bwMode="auto">
                  <a:xfrm>
                    <a:off x="1019" y="3572"/>
                    <a:ext cx="72" cy="23"/>
                  </a:xfrm>
                  <a:custGeom>
                    <a:avLst/>
                    <a:gdLst/>
                    <a:ahLst/>
                    <a:cxnLst>
                      <a:cxn ang="0">
                        <a:pos x="9" y="0"/>
                      </a:cxn>
                      <a:cxn ang="0">
                        <a:pos x="0" y="11"/>
                      </a:cxn>
                      <a:cxn ang="0">
                        <a:pos x="35" y="21"/>
                      </a:cxn>
                      <a:cxn ang="0">
                        <a:pos x="51" y="22"/>
                      </a:cxn>
                      <a:cxn ang="0">
                        <a:pos x="71" y="21"/>
                      </a:cxn>
                      <a:cxn ang="0">
                        <a:pos x="50" y="10"/>
                      </a:cxn>
                      <a:cxn ang="0">
                        <a:pos x="9" y="0"/>
                      </a:cxn>
                    </a:cxnLst>
                    <a:rect l="0" t="0" r="r" b="b"/>
                    <a:pathLst>
                      <a:path w="72" h="23">
                        <a:moveTo>
                          <a:pt x="9" y="0"/>
                        </a:moveTo>
                        <a:lnTo>
                          <a:pt x="0" y="11"/>
                        </a:lnTo>
                        <a:lnTo>
                          <a:pt x="35" y="21"/>
                        </a:lnTo>
                        <a:lnTo>
                          <a:pt x="51" y="22"/>
                        </a:lnTo>
                        <a:lnTo>
                          <a:pt x="71" y="21"/>
                        </a:lnTo>
                        <a:lnTo>
                          <a:pt x="50" y="10"/>
                        </a:lnTo>
                        <a:lnTo>
                          <a:pt x="9" y="0"/>
                        </a:lnTo>
                      </a:path>
                    </a:pathLst>
                  </a:custGeom>
                  <a:solidFill>
                    <a:srgbClr val="808080"/>
                  </a:solidFill>
                  <a:ln w="12700" cap="rnd" cmpd="sng">
                    <a:noFill/>
                    <a:prstDash val="solid"/>
                    <a:round/>
                    <a:headEnd type="none" w="med" len="med"/>
                    <a:tailEnd type="none" w="med" len="med"/>
                  </a:ln>
                  <a:effectLst/>
                </p:spPr>
                <p:txBody>
                  <a:bodyPr/>
                  <a:lstStyle/>
                  <a:p>
                    <a:endParaRPr lang="es-ES"/>
                  </a:p>
                </p:txBody>
              </p:sp>
              <p:sp>
                <p:nvSpPr>
                  <p:cNvPr id="333" name="Freeform 1116"/>
                  <p:cNvSpPr>
                    <a:spLocks/>
                  </p:cNvSpPr>
                  <p:nvPr/>
                </p:nvSpPr>
                <p:spPr bwMode="auto">
                  <a:xfrm>
                    <a:off x="874" y="3538"/>
                    <a:ext cx="219" cy="85"/>
                  </a:xfrm>
                  <a:custGeom>
                    <a:avLst/>
                    <a:gdLst/>
                    <a:ahLst/>
                    <a:cxnLst>
                      <a:cxn ang="0">
                        <a:pos x="218" y="72"/>
                      </a:cxn>
                      <a:cxn ang="0">
                        <a:pos x="218" y="59"/>
                      </a:cxn>
                      <a:cxn ang="0">
                        <a:pos x="189" y="62"/>
                      </a:cxn>
                      <a:cxn ang="0">
                        <a:pos x="143" y="54"/>
                      </a:cxn>
                      <a:cxn ang="0">
                        <a:pos x="118" y="47"/>
                      </a:cxn>
                      <a:cxn ang="0">
                        <a:pos x="67" y="27"/>
                      </a:cxn>
                      <a:cxn ang="0">
                        <a:pos x="45" y="23"/>
                      </a:cxn>
                      <a:cxn ang="0">
                        <a:pos x="24" y="14"/>
                      </a:cxn>
                      <a:cxn ang="0">
                        <a:pos x="13" y="0"/>
                      </a:cxn>
                      <a:cxn ang="0">
                        <a:pos x="0" y="17"/>
                      </a:cxn>
                      <a:cxn ang="0">
                        <a:pos x="0" y="53"/>
                      </a:cxn>
                      <a:cxn ang="0">
                        <a:pos x="16" y="59"/>
                      </a:cxn>
                      <a:cxn ang="0">
                        <a:pos x="55" y="65"/>
                      </a:cxn>
                      <a:cxn ang="0">
                        <a:pos x="71" y="68"/>
                      </a:cxn>
                      <a:cxn ang="0">
                        <a:pos x="97" y="79"/>
                      </a:cxn>
                      <a:cxn ang="0">
                        <a:pos x="126" y="84"/>
                      </a:cxn>
                      <a:cxn ang="0">
                        <a:pos x="147" y="84"/>
                      </a:cxn>
                      <a:cxn ang="0">
                        <a:pos x="180" y="84"/>
                      </a:cxn>
                      <a:cxn ang="0">
                        <a:pos x="218" y="72"/>
                      </a:cxn>
                    </a:cxnLst>
                    <a:rect l="0" t="0" r="r" b="b"/>
                    <a:pathLst>
                      <a:path w="219" h="85">
                        <a:moveTo>
                          <a:pt x="218" y="72"/>
                        </a:moveTo>
                        <a:lnTo>
                          <a:pt x="218" y="59"/>
                        </a:lnTo>
                        <a:lnTo>
                          <a:pt x="189" y="62"/>
                        </a:lnTo>
                        <a:lnTo>
                          <a:pt x="143" y="54"/>
                        </a:lnTo>
                        <a:lnTo>
                          <a:pt x="118" y="47"/>
                        </a:lnTo>
                        <a:lnTo>
                          <a:pt x="67" y="27"/>
                        </a:lnTo>
                        <a:lnTo>
                          <a:pt x="45" y="23"/>
                        </a:lnTo>
                        <a:lnTo>
                          <a:pt x="24" y="14"/>
                        </a:lnTo>
                        <a:lnTo>
                          <a:pt x="13" y="0"/>
                        </a:lnTo>
                        <a:lnTo>
                          <a:pt x="0" y="17"/>
                        </a:lnTo>
                        <a:lnTo>
                          <a:pt x="0" y="53"/>
                        </a:lnTo>
                        <a:lnTo>
                          <a:pt x="16" y="59"/>
                        </a:lnTo>
                        <a:lnTo>
                          <a:pt x="55" y="65"/>
                        </a:lnTo>
                        <a:lnTo>
                          <a:pt x="71" y="68"/>
                        </a:lnTo>
                        <a:lnTo>
                          <a:pt x="97" y="79"/>
                        </a:lnTo>
                        <a:lnTo>
                          <a:pt x="126" y="84"/>
                        </a:lnTo>
                        <a:lnTo>
                          <a:pt x="147" y="84"/>
                        </a:lnTo>
                        <a:lnTo>
                          <a:pt x="180" y="84"/>
                        </a:lnTo>
                        <a:lnTo>
                          <a:pt x="218" y="72"/>
                        </a:lnTo>
                      </a:path>
                    </a:pathLst>
                  </a:custGeom>
                  <a:solidFill>
                    <a:srgbClr val="808080"/>
                  </a:solidFill>
                  <a:ln w="12700" cap="rnd" cmpd="sng">
                    <a:noFill/>
                    <a:prstDash val="solid"/>
                    <a:round/>
                    <a:headEnd type="none" w="med" len="med"/>
                    <a:tailEnd type="none" w="med" len="med"/>
                  </a:ln>
                  <a:effectLst/>
                </p:spPr>
                <p:txBody>
                  <a:bodyPr/>
                  <a:lstStyle/>
                  <a:p>
                    <a:endParaRPr lang="es-ES"/>
                  </a:p>
                </p:txBody>
              </p:sp>
              <p:sp>
                <p:nvSpPr>
                  <p:cNvPr id="334" name="Freeform 1117"/>
                  <p:cNvSpPr>
                    <a:spLocks/>
                  </p:cNvSpPr>
                  <p:nvPr/>
                </p:nvSpPr>
                <p:spPr bwMode="auto">
                  <a:xfrm>
                    <a:off x="890" y="3486"/>
                    <a:ext cx="67" cy="68"/>
                  </a:xfrm>
                  <a:custGeom>
                    <a:avLst/>
                    <a:gdLst/>
                    <a:ahLst/>
                    <a:cxnLst>
                      <a:cxn ang="0">
                        <a:pos x="64" y="5"/>
                      </a:cxn>
                      <a:cxn ang="0">
                        <a:pos x="63" y="38"/>
                      </a:cxn>
                      <a:cxn ang="0">
                        <a:pos x="66" y="44"/>
                      </a:cxn>
                      <a:cxn ang="0">
                        <a:pos x="51" y="67"/>
                      </a:cxn>
                      <a:cxn ang="0">
                        <a:pos x="31" y="67"/>
                      </a:cxn>
                      <a:cxn ang="0">
                        <a:pos x="8" y="57"/>
                      </a:cxn>
                      <a:cxn ang="0">
                        <a:pos x="0" y="44"/>
                      </a:cxn>
                      <a:cxn ang="0">
                        <a:pos x="4" y="35"/>
                      </a:cxn>
                      <a:cxn ang="0">
                        <a:pos x="6" y="0"/>
                      </a:cxn>
                      <a:cxn ang="0">
                        <a:pos x="64" y="5"/>
                      </a:cxn>
                    </a:cxnLst>
                    <a:rect l="0" t="0" r="r" b="b"/>
                    <a:pathLst>
                      <a:path w="67" h="68">
                        <a:moveTo>
                          <a:pt x="64" y="5"/>
                        </a:moveTo>
                        <a:lnTo>
                          <a:pt x="63" y="38"/>
                        </a:lnTo>
                        <a:lnTo>
                          <a:pt x="66" y="44"/>
                        </a:lnTo>
                        <a:lnTo>
                          <a:pt x="51" y="67"/>
                        </a:lnTo>
                        <a:lnTo>
                          <a:pt x="31" y="67"/>
                        </a:lnTo>
                        <a:lnTo>
                          <a:pt x="8" y="57"/>
                        </a:lnTo>
                        <a:lnTo>
                          <a:pt x="0" y="44"/>
                        </a:lnTo>
                        <a:lnTo>
                          <a:pt x="4" y="35"/>
                        </a:lnTo>
                        <a:lnTo>
                          <a:pt x="6" y="0"/>
                        </a:lnTo>
                        <a:lnTo>
                          <a:pt x="64" y="5"/>
                        </a:lnTo>
                      </a:path>
                    </a:pathLst>
                  </a:custGeom>
                  <a:solidFill>
                    <a:srgbClr val="A0A0A0"/>
                  </a:solidFill>
                  <a:ln w="12700" cap="rnd" cmpd="sng">
                    <a:noFill/>
                    <a:prstDash val="solid"/>
                    <a:round/>
                    <a:headEnd type="none" w="med" len="med"/>
                    <a:tailEnd type="none" w="med" len="med"/>
                  </a:ln>
                  <a:effectLst/>
                </p:spPr>
                <p:txBody>
                  <a:bodyPr/>
                  <a:lstStyle/>
                  <a:p>
                    <a:endParaRPr lang="es-ES"/>
                  </a:p>
                </p:txBody>
              </p:sp>
            </p:grpSp>
            <p:grpSp>
              <p:nvGrpSpPr>
                <p:cNvPr id="267" name="Group 1118"/>
                <p:cNvGrpSpPr>
                  <a:grpSpLocks/>
                </p:cNvGrpSpPr>
                <p:nvPr/>
              </p:nvGrpSpPr>
              <p:grpSpPr bwMode="auto">
                <a:xfrm>
                  <a:off x="877" y="3214"/>
                  <a:ext cx="99" cy="309"/>
                  <a:chOff x="877" y="3214"/>
                  <a:chExt cx="99" cy="309"/>
                </a:xfrm>
              </p:grpSpPr>
              <p:sp>
                <p:nvSpPr>
                  <p:cNvPr id="328" name="Freeform 1119"/>
                  <p:cNvSpPr>
                    <a:spLocks/>
                  </p:cNvSpPr>
                  <p:nvPr/>
                </p:nvSpPr>
                <p:spPr bwMode="auto">
                  <a:xfrm>
                    <a:off x="877" y="3214"/>
                    <a:ext cx="99" cy="309"/>
                  </a:xfrm>
                  <a:custGeom>
                    <a:avLst/>
                    <a:gdLst/>
                    <a:ahLst/>
                    <a:cxnLst>
                      <a:cxn ang="0">
                        <a:pos x="8" y="7"/>
                      </a:cxn>
                      <a:cxn ang="0">
                        <a:pos x="2" y="110"/>
                      </a:cxn>
                      <a:cxn ang="0">
                        <a:pos x="3" y="197"/>
                      </a:cxn>
                      <a:cxn ang="0">
                        <a:pos x="0" y="294"/>
                      </a:cxn>
                      <a:cxn ang="0">
                        <a:pos x="48" y="308"/>
                      </a:cxn>
                      <a:cxn ang="0">
                        <a:pos x="95" y="308"/>
                      </a:cxn>
                      <a:cxn ang="0">
                        <a:pos x="98" y="0"/>
                      </a:cxn>
                      <a:cxn ang="0">
                        <a:pos x="8" y="7"/>
                      </a:cxn>
                    </a:cxnLst>
                    <a:rect l="0" t="0" r="r" b="b"/>
                    <a:pathLst>
                      <a:path w="99" h="309">
                        <a:moveTo>
                          <a:pt x="8" y="7"/>
                        </a:moveTo>
                        <a:lnTo>
                          <a:pt x="2" y="110"/>
                        </a:lnTo>
                        <a:lnTo>
                          <a:pt x="3" y="197"/>
                        </a:lnTo>
                        <a:lnTo>
                          <a:pt x="0" y="294"/>
                        </a:lnTo>
                        <a:lnTo>
                          <a:pt x="48" y="308"/>
                        </a:lnTo>
                        <a:lnTo>
                          <a:pt x="95" y="308"/>
                        </a:lnTo>
                        <a:lnTo>
                          <a:pt x="98" y="0"/>
                        </a:lnTo>
                        <a:lnTo>
                          <a:pt x="8" y="7"/>
                        </a:lnTo>
                      </a:path>
                    </a:pathLst>
                  </a:custGeom>
                  <a:solidFill>
                    <a:srgbClr val="606060"/>
                  </a:solidFill>
                  <a:ln w="12700" cap="rnd" cmpd="sng">
                    <a:solidFill>
                      <a:srgbClr val="000000"/>
                    </a:solidFill>
                    <a:prstDash val="solid"/>
                    <a:round/>
                    <a:headEnd type="none" w="med" len="med"/>
                    <a:tailEnd type="none" w="med" len="med"/>
                  </a:ln>
                  <a:effectLst/>
                </p:spPr>
                <p:txBody>
                  <a:bodyPr/>
                  <a:lstStyle/>
                  <a:p>
                    <a:endParaRPr lang="es-ES"/>
                  </a:p>
                </p:txBody>
              </p:sp>
              <p:sp>
                <p:nvSpPr>
                  <p:cNvPr id="329" name="Freeform 1120"/>
                  <p:cNvSpPr>
                    <a:spLocks/>
                  </p:cNvSpPr>
                  <p:nvPr/>
                </p:nvSpPr>
                <p:spPr bwMode="auto">
                  <a:xfrm>
                    <a:off x="884" y="3219"/>
                    <a:ext cx="78" cy="288"/>
                  </a:xfrm>
                  <a:custGeom>
                    <a:avLst/>
                    <a:gdLst/>
                    <a:ahLst/>
                    <a:cxnLst>
                      <a:cxn ang="0">
                        <a:pos x="7" y="9"/>
                      </a:cxn>
                      <a:cxn ang="0">
                        <a:pos x="0" y="94"/>
                      </a:cxn>
                      <a:cxn ang="0">
                        <a:pos x="2" y="162"/>
                      </a:cxn>
                      <a:cxn ang="0">
                        <a:pos x="2" y="267"/>
                      </a:cxn>
                      <a:cxn ang="0">
                        <a:pos x="39" y="287"/>
                      </a:cxn>
                      <a:cxn ang="0">
                        <a:pos x="73" y="287"/>
                      </a:cxn>
                      <a:cxn ang="0">
                        <a:pos x="77" y="0"/>
                      </a:cxn>
                      <a:cxn ang="0">
                        <a:pos x="7" y="9"/>
                      </a:cxn>
                    </a:cxnLst>
                    <a:rect l="0" t="0" r="r" b="b"/>
                    <a:pathLst>
                      <a:path w="78" h="288">
                        <a:moveTo>
                          <a:pt x="7" y="9"/>
                        </a:moveTo>
                        <a:lnTo>
                          <a:pt x="0" y="94"/>
                        </a:lnTo>
                        <a:lnTo>
                          <a:pt x="2" y="162"/>
                        </a:lnTo>
                        <a:lnTo>
                          <a:pt x="2" y="267"/>
                        </a:lnTo>
                        <a:lnTo>
                          <a:pt x="39" y="287"/>
                        </a:lnTo>
                        <a:lnTo>
                          <a:pt x="73" y="287"/>
                        </a:lnTo>
                        <a:lnTo>
                          <a:pt x="77" y="0"/>
                        </a:lnTo>
                        <a:lnTo>
                          <a:pt x="7" y="9"/>
                        </a:lnTo>
                      </a:path>
                    </a:pathLst>
                  </a:custGeom>
                  <a:solidFill>
                    <a:srgbClr val="808080"/>
                  </a:solidFill>
                  <a:ln w="12700" cap="rnd" cmpd="sng">
                    <a:noFill/>
                    <a:prstDash val="solid"/>
                    <a:round/>
                    <a:headEnd type="none" w="med" len="med"/>
                    <a:tailEnd type="none" w="med" len="med"/>
                  </a:ln>
                  <a:effectLst/>
                </p:spPr>
                <p:txBody>
                  <a:bodyPr/>
                  <a:lstStyle/>
                  <a:p>
                    <a:endParaRPr lang="es-ES"/>
                  </a:p>
                </p:txBody>
              </p:sp>
            </p:grpSp>
            <p:grpSp>
              <p:nvGrpSpPr>
                <p:cNvPr id="268" name="Group 1121"/>
                <p:cNvGrpSpPr>
                  <a:grpSpLocks/>
                </p:cNvGrpSpPr>
                <p:nvPr/>
              </p:nvGrpSpPr>
              <p:grpSpPr bwMode="auto">
                <a:xfrm>
                  <a:off x="927" y="3527"/>
                  <a:ext cx="238" cy="155"/>
                  <a:chOff x="927" y="3527"/>
                  <a:chExt cx="238" cy="155"/>
                </a:xfrm>
              </p:grpSpPr>
              <p:sp>
                <p:nvSpPr>
                  <p:cNvPr id="323" name="Freeform 1122"/>
                  <p:cNvSpPr>
                    <a:spLocks/>
                  </p:cNvSpPr>
                  <p:nvPr/>
                </p:nvSpPr>
                <p:spPr bwMode="auto">
                  <a:xfrm>
                    <a:off x="927" y="3527"/>
                    <a:ext cx="238" cy="155"/>
                  </a:xfrm>
                  <a:custGeom>
                    <a:avLst/>
                    <a:gdLst/>
                    <a:ahLst/>
                    <a:cxnLst>
                      <a:cxn ang="0">
                        <a:pos x="96" y="6"/>
                      </a:cxn>
                      <a:cxn ang="0">
                        <a:pos x="94" y="45"/>
                      </a:cxn>
                      <a:cxn ang="0">
                        <a:pos x="156" y="82"/>
                      </a:cxn>
                      <a:cxn ang="0">
                        <a:pos x="208" y="98"/>
                      </a:cxn>
                      <a:cxn ang="0">
                        <a:pos x="237" y="114"/>
                      </a:cxn>
                      <a:cxn ang="0">
                        <a:pos x="235" y="135"/>
                      </a:cxn>
                      <a:cxn ang="0">
                        <a:pos x="198" y="149"/>
                      </a:cxn>
                      <a:cxn ang="0">
                        <a:pos x="142" y="154"/>
                      </a:cxn>
                      <a:cxn ang="0">
                        <a:pos x="94" y="144"/>
                      </a:cxn>
                      <a:cxn ang="0">
                        <a:pos x="66" y="133"/>
                      </a:cxn>
                      <a:cxn ang="0">
                        <a:pos x="64" y="145"/>
                      </a:cxn>
                      <a:cxn ang="0">
                        <a:pos x="26" y="144"/>
                      </a:cxn>
                      <a:cxn ang="0">
                        <a:pos x="3" y="138"/>
                      </a:cxn>
                      <a:cxn ang="0">
                        <a:pos x="3" y="117"/>
                      </a:cxn>
                      <a:cxn ang="0">
                        <a:pos x="0" y="105"/>
                      </a:cxn>
                      <a:cxn ang="0">
                        <a:pos x="0" y="75"/>
                      </a:cxn>
                      <a:cxn ang="0">
                        <a:pos x="8" y="59"/>
                      </a:cxn>
                      <a:cxn ang="0">
                        <a:pos x="19" y="40"/>
                      </a:cxn>
                      <a:cxn ang="0">
                        <a:pos x="22" y="0"/>
                      </a:cxn>
                      <a:cxn ang="0">
                        <a:pos x="96" y="6"/>
                      </a:cxn>
                    </a:cxnLst>
                    <a:rect l="0" t="0" r="r" b="b"/>
                    <a:pathLst>
                      <a:path w="238" h="155">
                        <a:moveTo>
                          <a:pt x="96" y="6"/>
                        </a:moveTo>
                        <a:lnTo>
                          <a:pt x="94" y="45"/>
                        </a:lnTo>
                        <a:lnTo>
                          <a:pt x="156" y="82"/>
                        </a:lnTo>
                        <a:lnTo>
                          <a:pt x="208" y="98"/>
                        </a:lnTo>
                        <a:lnTo>
                          <a:pt x="237" y="114"/>
                        </a:lnTo>
                        <a:lnTo>
                          <a:pt x="235" y="135"/>
                        </a:lnTo>
                        <a:lnTo>
                          <a:pt x="198" y="149"/>
                        </a:lnTo>
                        <a:lnTo>
                          <a:pt x="142" y="154"/>
                        </a:lnTo>
                        <a:lnTo>
                          <a:pt x="94" y="144"/>
                        </a:lnTo>
                        <a:lnTo>
                          <a:pt x="66" y="133"/>
                        </a:lnTo>
                        <a:lnTo>
                          <a:pt x="64" y="145"/>
                        </a:lnTo>
                        <a:lnTo>
                          <a:pt x="26" y="144"/>
                        </a:lnTo>
                        <a:lnTo>
                          <a:pt x="3" y="138"/>
                        </a:lnTo>
                        <a:lnTo>
                          <a:pt x="3" y="117"/>
                        </a:lnTo>
                        <a:lnTo>
                          <a:pt x="0" y="105"/>
                        </a:lnTo>
                        <a:lnTo>
                          <a:pt x="0" y="75"/>
                        </a:lnTo>
                        <a:lnTo>
                          <a:pt x="8" y="59"/>
                        </a:lnTo>
                        <a:lnTo>
                          <a:pt x="19" y="40"/>
                        </a:lnTo>
                        <a:lnTo>
                          <a:pt x="22" y="0"/>
                        </a:lnTo>
                        <a:lnTo>
                          <a:pt x="96" y="6"/>
                        </a:lnTo>
                      </a:path>
                    </a:pathLst>
                  </a:custGeom>
                  <a:solidFill>
                    <a:srgbClr val="606060"/>
                  </a:solidFill>
                  <a:ln w="12700" cap="rnd" cmpd="sng">
                    <a:solidFill>
                      <a:srgbClr val="000000"/>
                    </a:solidFill>
                    <a:prstDash val="solid"/>
                    <a:round/>
                    <a:headEnd type="none" w="med" len="med"/>
                    <a:tailEnd type="none" w="med" len="med"/>
                  </a:ln>
                  <a:effectLst/>
                </p:spPr>
                <p:txBody>
                  <a:bodyPr/>
                  <a:lstStyle/>
                  <a:p>
                    <a:endParaRPr lang="es-ES"/>
                  </a:p>
                </p:txBody>
              </p:sp>
              <p:sp>
                <p:nvSpPr>
                  <p:cNvPr id="324" name="Freeform 1123"/>
                  <p:cNvSpPr>
                    <a:spLocks/>
                  </p:cNvSpPr>
                  <p:nvPr/>
                </p:nvSpPr>
                <p:spPr bwMode="auto">
                  <a:xfrm>
                    <a:off x="1007" y="3582"/>
                    <a:ext cx="64" cy="42"/>
                  </a:xfrm>
                  <a:custGeom>
                    <a:avLst/>
                    <a:gdLst/>
                    <a:ahLst/>
                    <a:cxnLst>
                      <a:cxn ang="0">
                        <a:pos x="15" y="0"/>
                      </a:cxn>
                      <a:cxn ang="0">
                        <a:pos x="0" y="23"/>
                      </a:cxn>
                      <a:cxn ang="0">
                        <a:pos x="56" y="41"/>
                      </a:cxn>
                      <a:cxn ang="0">
                        <a:pos x="63" y="26"/>
                      </a:cxn>
                      <a:cxn ang="0">
                        <a:pos x="15" y="0"/>
                      </a:cxn>
                    </a:cxnLst>
                    <a:rect l="0" t="0" r="r" b="b"/>
                    <a:pathLst>
                      <a:path w="64" h="42">
                        <a:moveTo>
                          <a:pt x="15" y="0"/>
                        </a:moveTo>
                        <a:lnTo>
                          <a:pt x="0" y="23"/>
                        </a:lnTo>
                        <a:lnTo>
                          <a:pt x="56" y="41"/>
                        </a:lnTo>
                        <a:lnTo>
                          <a:pt x="63" y="26"/>
                        </a:lnTo>
                        <a:lnTo>
                          <a:pt x="15" y="0"/>
                        </a:lnTo>
                      </a:path>
                    </a:pathLst>
                  </a:custGeom>
                  <a:solidFill>
                    <a:srgbClr val="808080"/>
                  </a:solidFill>
                  <a:ln w="12700" cap="rnd" cmpd="sng">
                    <a:noFill/>
                    <a:prstDash val="solid"/>
                    <a:round/>
                    <a:headEnd type="none" w="med" len="med"/>
                    <a:tailEnd type="none" w="med" len="med"/>
                  </a:ln>
                  <a:effectLst/>
                </p:spPr>
                <p:txBody>
                  <a:bodyPr/>
                  <a:lstStyle/>
                  <a:p>
                    <a:endParaRPr lang="es-ES"/>
                  </a:p>
                </p:txBody>
              </p:sp>
              <p:sp>
                <p:nvSpPr>
                  <p:cNvPr id="325" name="Freeform 1124"/>
                  <p:cNvSpPr>
                    <a:spLocks/>
                  </p:cNvSpPr>
                  <p:nvPr/>
                </p:nvSpPr>
                <p:spPr bwMode="auto">
                  <a:xfrm>
                    <a:off x="1076" y="3617"/>
                    <a:ext cx="74" cy="21"/>
                  </a:xfrm>
                  <a:custGeom>
                    <a:avLst/>
                    <a:gdLst/>
                    <a:ahLst/>
                    <a:cxnLst>
                      <a:cxn ang="0">
                        <a:pos x="9" y="0"/>
                      </a:cxn>
                      <a:cxn ang="0">
                        <a:pos x="0" y="9"/>
                      </a:cxn>
                      <a:cxn ang="0">
                        <a:pos x="37" y="18"/>
                      </a:cxn>
                      <a:cxn ang="0">
                        <a:pos x="53" y="20"/>
                      </a:cxn>
                      <a:cxn ang="0">
                        <a:pos x="73" y="19"/>
                      </a:cxn>
                      <a:cxn ang="0">
                        <a:pos x="52" y="9"/>
                      </a:cxn>
                      <a:cxn ang="0">
                        <a:pos x="9" y="0"/>
                      </a:cxn>
                    </a:cxnLst>
                    <a:rect l="0" t="0" r="r" b="b"/>
                    <a:pathLst>
                      <a:path w="74" h="21">
                        <a:moveTo>
                          <a:pt x="9" y="0"/>
                        </a:moveTo>
                        <a:lnTo>
                          <a:pt x="0" y="9"/>
                        </a:lnTo>
                        <a:lnTo>
                          <a:pt x="37" y="18"/>
                        </a:lnTo>
                        <a:lnTo>
                          <a:pt x="53" y="20"/>
                        </a:lnTo>
                        <a:lnTo>
                          <a:pt x="73" y="19"/>
                        </a:lnTo>
                        <a:lnTo>
                          <a:pt x="52" y="9"/>
                        </a:lnTo>
                        <a:lnTo>
                          <a:pt x="9" y="0"/>
                        </a:lnTo>
                      </a:path>
                    </a:pathLst>
                  </a:custGeom>
                  <a:solidFill>
                    <a:srgbClr val="808080"/>
                  </a:solidFill>
                  <a:ln w="12700" cap="rnd" cmpd="sng">
                    <a:noFill/>
                    <a:prstDash val="solid"/>
                    <a:round/>
                    <a:headEnd type="none" w="med" len="med"/>
                    <a:tailEnd type="none" w="med" len="med"/>
                  </a:ln>
                  <a:effectLst/>
                </p:spPr>
                <p:txBody>
                  <a:bodyPr/>
                  <a:lstStyle/>
                  <a:p>
                    <a:endParaRPr lang="es-ES"/>
                  </a:p>
                </p:txBody>
              </p:sp>
              <p:sp>
                <p:nvSpPr>
                  <p:cNvPr id="326" name="Freeform 1125"/>
                  <p:cNvSpPr>
                    <a:spLocks/>
                  </p:cNvSpPr>
                  <p:nvPr/>
                </p:nvSpPr>
                <p:spPr bwMode="auto">
                  <a:xfrm>
                    <a:off x="930" y="3582"/>
                    <a:ext cx="222" cy="85"/>
                  </a:xfrm>
                  <a:custGeom>
                    <a:avLst/>
                    <a:gdLst/>
                    <a:ahLst/>
                    <a:cxnLst>
                      <a:cxn ang="0">
                        <a:pos x="221" y="71"/>
                      </a:cxn>
                      <a:cxn ang="0">
                        <a:pos x="221" y="59"/>
                      </a:cxn>
                      <a:cxn ang="0">
                        <a:pos x="192" y="62"/>
                      </a:cxn>
                      <a:cxn ang="0">
                        <a:pos x="145" y="54"/>
                      </a:cxn>
                      <a:cxn ang="0">
                        <a:pos x="119" y="47"/>
                      </a:cxn>
                      <a:cxn ang="0">
                        <a:pos x="68" y="26"/>
                      </a:cxn>
                      <a:cxn ang="0">
                        <a:pos x="46" y="24"/>
                      </a:cxn>
                      <a:cxn ang="0">
                        <a:pos x="24" y="14"/>
                      </a:cxn>
                      <a:cxn ang="0">
                        <a:pos x="13" y="0"/>
                      </a:cxn>
                      <a:cxn ang="0">
                        <a:pos x="0" y="17"/>
                      </a:cxn>
                      <a:cxn ang="0">
                        <a:pos x="0" y="53"/>
                      </a:cxn>
                      <a:cxn ang="0">
                        <a:pos x="17" y="59"/>
                      </a:cxn>
                      <a:cxn ang="0">
                        <a:pos x="56" y="65"/>
                      </a:cxn>
                      <a:cxn ang="0">
                        <a:pos x="72" y="68"/>
                      </a:cxn>
                      <a:cxn ang="0">
                        <a:pos x="98" y="79"/>
                      </a:cxn>
                      <a:cxn ang="0">
                        <a:pos x="128" y="84"/>
                      </a:cxn>
                      <a:cxn ang="0">
                        <a:pos x="149" y="84"/>
                      </a:cxn>
                      <a:cxn ang="0">
                        <a:pos x="182" y="84"/>
                      </a:cxn>
                      <a:cxn ang="0">
                        <a:pos x="221" y="71"/>
                      </a:cxn>
                    </a:cxnLst>
                    <a:rect l="0" t="0" r="r" b="b"/>
                    <a:pathLst>
                      <a:path w="222" h="85">
                        <a:moveTo>
                          <a:pt x="221" y="71"/>
                        </a:moveTo>
                        <a:lnTo>
                          <a:pt x="221" y="59"/>
                        </a:lnTo>
                        <a:lnTo>
                          <a:pt x="192" y="62"/>
                        </a:lnTo>
                        <a:lnTo>
                          <a:pt x="145" y="54"/>
                        </a:lnTo>
                        <a:lnTo>
                          <a:pt x="119" y="47"/>
                        </a:lnTo>
                        <a:lnTo>
                          <a:pt x="68" y="26"/>
                        </a:lnTo>
                        <a:lnTo>
                          <a:pt x="46" y="24"/>
                        </a:lnTo>
                        <a:lnTo>
                          <a:pt x="24" y="14"/>
                        </a:lnTo>
                        <a:lnTo>
                          <a:pt x="13" y="0"/>
                        </a:lnTo>
                        <a:lnTo>
                          <a:pt x="0" y="17"/>
                        </a:lnTo>
                        <a:lnTo>
                          <a:pt x="0" y="53"/>
                        </a:lnTo>
                        <a:lnTo>
                          <a:pt x="17" y="59"/>
                        </a:lnTo>
                        <a:lnTo>
                          <a:pt x="56" y="65"/>
                        </a:lnTo>
                        <a:lnTo>
                          <a:pt x="72" y="68"/>
                        </a:lnTo>
                        <a:lnTo>
                          <a:pt x="98" y="79"/>
                        </a:lnTo>
                        <a:lnTo>
                          <a:pt x="128" y="84"/>
                        </a:lnTo>
                        <a:lnTo>
                          <a:pt x="149" y="84"/>
                        </a:lnTo>
                        <a:lnTo>
                          <a:pt x="182" y="84"/>
                        </a:lnTo>
                        <a:lnTo>
                          <a:pt x="221" y="71"/>
                        </a:lnTo>
                      </a:path>
                    </a:pathLst>
                  </a:custGeom>
                  <a:solidFill>
                    <a:srgbClr val="808080"/>
                  </a:solidFill>
                  <a:ln w="12700" cap="rnd" cmpd="sng">
                    <a:noFill/>
                    <a:prstDash val="solid"/>
                    <a:round/>
                    <a:headEnd type="none" w="med" len="med"/>
                    <a:tailEnd type="none" w="med" len="med"/>
                  </a:ln>
                  <a:effectLst/>
                </p:spPr>
                <p:txBody>
                  <a:bodyPr/>
                  <a:lstStyle/>
                  <a:p>
                    <a:endParaRPr lang="es-ES"/>
                  </a:p>
                </p:txBody>
              </p:sp>
              <p:sp>
                <p:nvSpPr>
                  <p:cNvPr id="327" name="Freeform 1126"/>
                  <p:cNvSpPr>
                    <a:spLocks/>
                  </p:cNvSpPr>
                  <p:nvPr/>
                </p:nvSpPr>
                <p:spPr bwMode="auto">
                  <a:xfrm>
                    <a:off x="945" y="3530"/>
                    <a:ext cx="70" cy="67"/>
                  </a:xfrm>
                  <a:custGeom>
                    <a:avLst/>
                    <a:gdLst/>
                    <a:ahLst/>
                    <a:cxnLst>
                      <a:cxn ang="0">
                        <a:pos x="66" y="5"/>
                      </a:cxn>
                      <a:cxn ang="0">
                        <a:pos x="65" y="37"/>
                      </a:cxn>
                      <a:cxn ang="0">
                        <a:pos x="69" y="44"/>
                      </a:cxn>
                      <a:cxn ang="0">
                        <a:pos x="53" y="66"/>
                      </a:cxn>
                      <a:cxn ang="0">
                        <a:pos x="32" y="66"/>
                      </a:cxn>
                      <a:cxn ang="0">
                        <a:pos x="9" y="57"/>
                      </a:cxn>
                      <a:cxn ang="0">
                        <a:pos x="0" y="43"/>
                      </a:cxn>
                      <a:cxn ang="0">
                        <a:pos x="5" y="35"/>
                      </a:cxn>
                      <a:cxn ang="0">
                        <a:pos x="6" y="0"/>
                      </a:cxn>
                      <a:cxn ang="0">
                        <a:pos x="66" y="5"/>
                      </a:cxn>
                    </a:cxnLst>
                    <a:rect l="0" t="0" r="r" b="b"/>
                    <a:pathLst>
                      <a:path w="70" h="67">
                        <a:moveTo>
                          <a:pt x="66" y="5"/>
                        </a:moveTo>
                        <a:lnTo>
                          <a:pt x="65" y="37"/>
                        </a:lnTo>
                        <a:lnTo>
                          <a:pt x="69" y="44"/>
                        </a:lnTo>
                        <a:lnTo>
                          <a:pt x="53" y="66"/>
                        </a:lnTo>
                        <a:lnTo>
                          <a:pt x="32" y="66"/>
                        </a:lnTo>
                        <a:lnTo>
                          <a:pt x="9" y="57"/>
                        </a:lnTo>
                        <a:lnTo>
                          <a:pt x="0" y="43"/>
                        </a:lnTo>
                        <a:lnTo>
                          <a:pt x="5" y="35"/>
                        </a:lnTo>
                        <a:lnTo>
                          <a:pt x="6" y="0"/>
                        </a:lnTo>
                        <a:lnTo>
                          <a:pt x="66" y="5"/>
                        </a:lnTo>
                      </a:path>
                    </a:pathLst>
                  </a:custGeom>
                  <a:solidFill>
                    <a:srgbClr val="A0A0A0"/>
                  </a:solidFill>
                  <a:ln w="12700" cap="rnd" cmpd="sng">
                    <a:noFill/>
                    <a:prstDash val="solid"/>
                    <a:round/>
                    <a:headEnd type="none" w="med" len="med"/>
                    <a:tailEnd type="none" w="med" len="med"/>
                  </a:ln>
                  <a:effectLst/>
                </p:spPr>
                <p:txBody>
                  <a:bodyPr/>
                  <a:lstStyle/>
                  <a:p>
                    <a:endParaRPr lang="es-ES"/>
                  </a:p>
                </p:txBody>
              </p:sp>
            </p:grpSp>
            <p:sp>
              <p:nvSpPr>
                <p:cNvPr id="269" name="Oval 1127"/>
                <p:cNvSpPr>
                  <a:spLocks noChangeArrowheads="1"/>
                </p:cNvSpPr>
                <p:nvPr/>
              </p:nvSpPr>
              <p:spPr bwMode="auto">
                <a:xfrm>
                  <a:off x="577" y="3530"/>
                  <a:ext cx="267" cy="131"/>
                </a:xfrm>
                <a:prstGeom prst="ellipse">
                  <a:avLst/>
                </a:prstGeom>
                <a:solidFill>
                  <a:srgbClr val="606060"/>
                </a:solidFill>
                <a:ln w="12700">
                  <a:solidFill>
                    <a:srgbClr val="000000"/>
                  </a:solidFill>
                  <a:round/>
                  <a:headEnd/>
                  <a:tailEnd/>
                </a:ln>
                <a:effectLst/>
              </p:spPr>
              <p:txBody>
                <a:bodyPr wrap="none" anchor="ctr"/>
                <a:lstStyle/>
                <a:p>
                  <a:endParaRPr lang="es-ES"/>
                </a:p>
              </p:txBody>
            </p:sp>
            <p:sp>
              <p:nvSpPr>
                <p:cNvPr id="270" name="Rectangle 1128"/>
                <p:cNvSpPr>
                  <a:spLocks noChangeArrowheads="1"/>
                </p:cNvSpPr>
                <p:nvPr/>
              </p:nvSpPr>
              <p:spPr bwMode="auto">
                <a:xfrm>
                  <a:off x="678" y="3250"/>
                  <a:ext cx="63" cy="310"/>
                </a:xfrm>
                <a:prstGeom prst="rect">
                  <a:avLst/>
                </a:prstGeom>
                <a:solidFill>
                  <a:srgbClr val="606060"/>
                </a:solidFill>
                <a:ln w="12700">
                  <a:solidFill>
                    <a:srgbClr val="000000"/>
                  </a:solidFill>
                  <a:miter lim="800000"/>
                  <a:headEnd/>
                  <a:tailEnd/>
                </a:ln>
                <a:effectLst/>
              </p:spPr>
              <p:txBody>
                <a:bodyPr wrap="none" anchor="ctr"/>
                <a:lstStyle/>
                <a:p>
                  <a:endParaRPr lang="es-ES"/>
                </a:p>
              </p:txBody>
            </p:sp>
            <p:grpSp>
              <p:nvGrpSpPr>
                <p:cNvPr id="271" name="Group 1129"/>
                <p:cNvGrpSpPr>
                  <a:grpSpLocks/>
                </p:cNvGrpSpPr>
                <p:nvPr/>
              </p:nvGrpSpPr>
              <p:grpSpPr bwMode="auto">
                <a:xfrm>
                  <a:off x="547" y="3127"/>
                  <a:ext cx="374" cy="169"/>
                  <a:chOff x="547" y="3127"/>
                  <a:chExt cx="374" cy="169"/>
                </a:xfrm>
              </p:grpSpPr>
              <p:sp>
                <p:nvSpPr>
                  <p:cNvPr id="321" name="Freeform 1130"/>
                  <p:cNvSpPr>
                    <a:spLocks/>
                  </p:cNvSpPr>
                  <p:nvPr/>
                </p:nvSpPr>
                <p:spPr bwMode="auto">
                  <a:xfrm>
                    <a:off x="547" y="3127"/>
                    <a:ext cx="374" cy="169"/>
                  </a:xfrm>
                  <a:custGeom>
                    <a:avLst/>
                    <a:gdLst/>
                    <a:ahLst/>
                    <a:cxnLst>
                      <a:cxn ang="0">
                        <a:pos x="373" y="88"/>
                      </a:cxn>
                      <a:cxn ang="0">
                        <a:pos x="370" y="139"/>
                      </a:cxn>
                      <a:cxn ang="0">
                        <a:pos x="247" y="168"/>
                      </a:cxn>
                      <a:cxn ang="0">
                        <a:pos x="112" y="168"/>
                      </a:cxn>
                      <a:cxn ang="0">
                        <a:pos x="7" y="125"/>
                      </a:cxn>
                      <a:cxn ang="0">
                        <a:pos x="0" y="5"/>
                      </a:cxn>
                      <a:cxn ang="0">
                        <a:pos x="210" y="0"/>
                      </a:cxn>
                      <a:cxn ang="0">
                        <a:pos x="373" y="88"/>
                      </a:cxn>
                    </a:cxnLst>
                    <a:rect l="0" t="0" r="r" b="b"/>
                    <a:pathLst>
                      <a:path w="374" h="169">
                        <a:moveTo>
                          <a:pt x="373" y="88"/>
                        </a:moveTo>
                        <a:lnTo>
                          <a:pt x="370" y="139"/>
                        </a:lnTo>
                        <a:lnTo>
                          <a:pt x="247" y="168"/>
                        </a:lnTo>
                        <a:lnTo>
                          <a:pt x="112" y="168"/>
                        </a:lnTo>
                        <a:lnTo>
                          <a:pt x="7" y="125"/>
                        </a:lnTo>
                        <a:lnTo>
                          <a:pt x="0" y="5"/>
                        </a:lnTo>
                        <a:lnTo>
                          <a:pt x="210" y="0"/>
                        </a:lnTo>
                        <a:lnTo>
                          <a:pt x="373" y="88"/>
                        </a:lnTo>
                      </a:path>
                    </a:pathLst>
                  </a:custGeom>
                  <a:solidFill>
                    <a:srgbClr val="404040"/>
                  </a:solidFill>
                  <a:ln w="12700" cap="rnd" cmpd="sng">
                    <a:solidFill>
                      <a:srgbClr val="000000"/>
                    </a:solidFill>
                    <a:prstDash val="solid"/>
                    <a:round/>
                    <a:headEnd type="none" w="med" len="med"/>
                    <a:tailEnd type="none" w="med" len="med"/>
                  </a:ln>
                  <a:effectLst/>
                </p:spPr>
                <p:txBody>
                  <a:bodyPr/>
                  <a:lstStyle/>
                  <a:p>
                    <a:endParaRPr lang="es-ES"/>
                  </a:p>
                </p:txBody>
              </p:sp>
              <p:sp>
                <p:nvSpPr>
                  <p:cNvPr id="322" name="Freeform 1131"/>
                  <p:cNvSpPr>
                    <a:spLocks/>
                  </p:cNvSpPr>
                  <p:nvPr/>
                </p:nvSpPr>
                <p:spPr bwMode="auto">
                  <a:xfrm>
                    <a:off x="556" y="3191"/>
                    <a:ext cx="348" cy="89"/>
                  </a:xfrm>
                  <a:custGeom>
                    <a:avLst/>
                    <a:gdLst/>
                    <a:ahLst/>
                    <a:cxnLst>
                      <a:cxn ang="0">
                        <a:pos x="347" y="30"/>
                      </a:cxn>
                      <a:cxn ang="0">
                        <a:pos x="345" y="65"/>
                      </a:cxn>
                      <a:cxn ang="0">
                        <a:pos x="237" y="88"/>
                      </a:cxn>
                      <a:cxn ang="0">
                        <a:pos x="97" y="88"/>
                      </a:cxn>
                      <a:cxn ang="0">
                        <a:pos x="0" y="47"/>
                      </a:cxn>
                      <a:cxn ang="0">
                        <a:pos x="0" y="0"/>
                      </a:cxn>
                      <a:cxn ang="0">
                        <a:pos x="93" y="47"/>
                      </a:cxn>
                      <a:cxn ang="0">
                        <a:pos x="235" y="50"/>
                      </a:cxn>
                      <a:cxn ang="0">
                        <a:pos x="347" y="30"/>
                      </a:cxn>
                    </a:cxnLst>
                    <a:rect l="0" t="0" r="r" b="b"/>
                    <a:pathLst>
                      <a:path w="348" h="89">
                        <a:moveTo>
                          <a:pt x="347" y="30"/>
                        </a:moveTo>
                        <a:lnTo>
                          <a:pt x="345" y="65"/>
                        </a:lnTo>
                        <a:lnTo>
                          <a:pt x="237" y="88"/>
                        </a:lnTo>
                        <a:lnTo>
                          <a:pt x="97" y="88"/>
                        </a:lnTo>
                        <a:lnTo>
                          <a:pt x="0" y="47"/>
                        </a:lnTo>
                        <a:lnTo>
                          <a:pt x="0" y="0"/>
                        </a:lnTo>
                        <a:lnTo>
                          <a:pt x="93" y="47"/>
                        </a:lnTo>
                        <a:lnTo>
                          <a:pt x="235" y="50"/>
                        </a:lnTo>
                        <a:lnTo>
                          <a:pt x="347" y="30"/>
                        </a:lnTo>
                      </a:path>
                    </a:pathLst>
                  </a:custGeom>
                  <a:solidFill>
                    <a:srgbClr val="606060"/>
                  </a:solidFill>
                  <a:ln w="12700" cap="rnd" cmpd="sng">
                    <a:noFill/>
                    <a:prstDash val="solid"/>
                    <a:round/>
                    <a:headEnd type="none" w="med" len="med"/>
                    <a:tailEnd type="none" w="med" len="med"/>
                  </a:ln>
                  <a:effectLst/>
                </p:spPr>
                <p:txBody>
                  <a:bodyPr/>
                  <a:lstStyle/>
                  <a:p>
                    <a:endParaRPr lang="es-ES"/>
                  </a:p>
                </p:txBody>
              </p:sp>
            </p:grpSp>
            <p:sp>
              <p:nvSpPr>
                <p:cNvPr id="272" name="Freeform 1132"/>
                <p:cNvSpPr>
                  <a:spLocks/>
                </p:cNvSpPr>
                <p:nvPr/>
              </p:nvSpPr>
              <p:spPr bwMode="auto">
                <a:xfrm>
                  <a:off x="536" y="2950"/>
                  <a:ext cx="508" cy="610"/>
                </a:xfrm>
                <a:custGeom>
                  <a:avLst/>
                  <a:gdLst/>
                  <a:ahLst/>
                  <a:cxnLst>
                    <a:cxn ang="0">
                      <a:pos x="504" y="342"/>
                    </a:cxn>
                    <a:cxn ang="0">
                      <a:pos x="502" y="282"/>
                    </a:cxn>
                    <a:cxn ang="0">
                      <a:pos x="502" y="217"/>
                    </a:cxn>
                    <a:cxn ang="0">
                      <a:pos x="500" y="167"/>
                    </a:cxn>
                    <a:cxn ang="0">
                      <a:pos x="479" y="138"/>
                    </a:cxn>
                    <a:cxn ang="0">
                      <a:pos x="452" y="121"/>
                    </a:cxn>
                    <a:cxn ang="0">
                      <a:pos x="392" y="93"/>
                    </a:cxn>
                    <a:cxn ang="0">
                      <a:pos x="304" y="65"/>
                    </a:cxn>
                    <a:cxn ang="0">
                      <a:pos x="287" y="63"/>
                    </a:cxn>
                    <a:cxn ang="0">
                      <a:pos x="274" y="65"/>
                    </a:cxn>
                    <a:cxn ang="0">
                      <a:pos x="272" y="59"/>
                    </a:cxn>
                    <a:cxn ang="0">
                      <a:pos x="267" y="53"/>
                    </a:cxn>
                    <a:cxn ang="0">
                      <a:pos x="261" y="54"/>
                    </a:cxn>
                    <a:cxn ang="0">
                      <a:pos x="254" y="55"/>
                    </a:cxn>
                    <a:cxn ang="0">
                      <a:pos x="251" y="44"/>
                    </a:cxn>
                    <a:cxn ang="0">
                      <a:pos x="244" y="37"/>
                    </a:cxn>
                    <a:cxn ang="0">
                      <a:pos x="236" y="36"/>
                    </a:cxn>
                    <a:cxn ang="0">
                      <a:pos x="228" y="36"/>
                    </a:cxn>
                    <a:cxn ang="0">
                      <a:pos x="229" y="26"/>
                    </a:cxn>
                    <a:cxn ang="0">
                      <a:pos x="218" y="0"/>
                    </a:cxn>
                    <a:cxn ang="0">
                      <a:pos x="12" y="7"/>
                    </a:cxn>
                    <a:cxn ang="0">
                      <a:pos x="13" y="35"/>
                    </a:cxn>
                    <a:cxn ang="0">
                      <a:pos x="9" y="59"/>
                    </a:cxn>
                    <a:cxn ang="0">
                      <a:pos x="7" y="77"/>
                    </a:cxn>
                    <a:cxn ang="0">
                      <a:pos x="3" y="98"/>
                    </a:cxn>
                    <a:cxn ang="0">
                      <a:pos x="0" y="134"/>
                    </a:cxn>
                    <a:cxn ang="0">
                      <a:pos x="3" y="154"/>
                    </a:cxn>
                    <a:cxn ang="0">
                      <a:pos x="9" y="173"/>
                    </a:cxn>
                    <a:cxn ang="0">
                      <a:pos x="17" y="190"/>
                    </a:cxn>
                    <a:cxn ang="0">
                      <a:pos x="27" y="196"/>
                    </a:cxn>
                    <a:cxn ang="0">
                      <a:pos x="41" y="202"/>
                    </a:cxn>
                    <a:cxn ang="0">
                      <a:pos x="61" y="210"/>
                    </a:cxn>
                    <a:cxn ang="0">
                      <a:pos x="70" y="224"/>
                    </a:cxn>
                    <a:cxn ang="0">
                      <a:pos x="81" y="236"/>
                    </a:cxn>
                    <a:cxn ang="0">
                      <a:pos x="97" y="245"/>
                    </a:cxn>
                    <a:cxn ang="0">
                      <a:pos x="117" y="254"/>
                    </a:cxn>
                    <a:cxn ang="0">
                      <a:pos x="148" y="258"/>
                    </a:cxn>
                    <a:cxn ang="0">
                      <a:pos x="175" y="258"/>
                    </a:cxn>
                    <a:cxn ang="0">
                      <a:pos x="196" y="255"/>
                    </a:cxn>
                    <a:cxn ang="0">
                      <a:pos x="215" y="254"/>
                    </a:cxn>
                    <a:cxn ang="0">
                      <a:pos x="228" y="263"/>
                    </a:cxn>
                    <a:cxn ang="0">
                      <a:pos x="254" y="261"/>
                    </a:cxn>
                    <a:cxn ang="0">
                      <a:pos x="363" y="281"/>
                    </a:cxn>
                    <a:cxn ang="0">
                      <a:pos x="392" y="285"/>
                    </a:cxn>
                    <a:cxn ang="0">
                      <a:pos x="381" y="367"/>
                    </a:cxn>
                    <a:cxn ang="0">
                      <a:pos x="380" y="409"/>
                    </a:cxn>
                    <a:cxn ang="0">
                      <a:pos x="386" y="463"/>
                    </a:cxn>
                    <a:cxn ang="0">
                      <a:pos x="393" y="527"/>
                    </a:cxn>
                    <a:cxn ang="0">
                      <a:pos x="393" y="592"/>
                    </a:cxn>
                    <a:cxn ang="0">
                      <a:pos x="418" y="602"/>
                    </a:cxn>
                    <a:cxn ang="0">
                      <a:pos x="450" y="605"/>
                    </a:cxn>
                    <a:cxn ang="0">
                      <a:pos x="478" y="609"/>
                    </a:cxn>
                    <a:cxn ang="0">
                      <a:pos x="507" y="604"/>
                    </a:cxn>
                    <a:cxn ang="0">
                      <a:pos x="504" y="544"/>
                    </a:cxn>
                    <a:cxn ang="0">
                      <a:pos x="504" y="444"/>
                    </a:cxn>
                    <a:cxn ang="0">
                      <a:pos x="504" y="358"/>
                    </a:cxn>
                    <a:cxn ang="0">
                      <a:pos x="504" y="342"/>
                    </a:cxn>
                  </a:cxnLst>
                  <a:rect l="0" t="0" r="r" b="b"/>
                  <a:pathLst>
                    <a:path w="508" h="610">
                      <a:moveTo>
                        <a:pt x="504" y="342"/>
                      </a:moveTo>
                      <a:lnTo>
                        <a:pt x="502" y="282"/>
                      </a:lnTo>
                      <a:lnTo>
                        <a:pt x="502" y="217"/>
                      </a:lnTo>
                      <a:lnTo>
                        <a:pt x="500" y="167"/>
                      </a:lnTo>
                      <a:lnTo>
                        <a:pt x="479" y="138"/>
                      </a:lnTo>
                      <a:lnTo>
                        <a:pt x="452" y="121"/>
                      </a:lnTo>
                      <a:lnTo>
                        <a:pt x="392" y="93"/>
                      </a:lnTo>
                      <a:lnTo>
                        <a:pt x="304" y="65"/>
                      </a:lnTo>
                      <a:lnTo>
                        <a:pt x="287" y="63"/>
                      </a:lnTo>
                      <a:lnTo>
                        <a:pt x="274" y="65"/>
                      </a:lnTo>
                      <a:lnTo>
                        <a:pt x="272" y="59"/>
                      </a:lnTo>
                      <a:lnTo>
                        <a:pt x="267" y="53"/>
                      </a:lnTo>
                      <a:lnTo>
                        <a:pt x="261" y="54"/>
                      </a:lnTo>
                      <a:lnTo>
                        <a:pt x="254" y="55"/>
                      </a:lnTo>
                      <a:lnTo>
                        <a:pt x="251" y="44"/>
                      </a:lnTo>
                      <a:lnTo>
                        <a:pt x="244" y="37"/>
                      </a:lnTo>
                      <a:lnTo>
                        <a:pt x="236" y="36"/>
                      </a:lnTo>
                      <a:lnTo>
                        <a:pt x="228" y="36"/>
                      </a:lnTo>
                      <a:lnTo>
                        <a:pt x="229" y="26"/>
                      </a:lnTo>
                      <a:lnTo>
                        <a:pt x="218" y="0"/>
                      </a:lnTo>
                      <a:lnTo>
                        <a:pt x="12" y="7"/>
                      </a:lnTo>
                      <a:lnTo>
                        <a:pt x="13" y="35"/>
                      </a:lnTo>
                      <a:lnTo>
                        <a:pt x="9" y="59"/>
                      </a:lnTo>
                      <a:lnTo>
                        <a:pt x="7" y="77"/>
                      </a:lnTo>
                      <a:lnTo>
                        <a:pt x="3" y="98"/>
                      </a:lnTo>
                      <a:lnTo>
                        <a:pt x="0" y="134"/>
                      </a:lnTo>
                      <a:lnTo>
                        <a:pt x="3" y="154"/>
                      </a:lnTo>
                      <a:lnTo>
                        <a:pt x="9" y="173"/>
                      </a:lnTo>
                      <a:lnTo>
                        <a:pt x="17" y="190"/>
                      </a:lnTo>
                      <a:lnTo>
                        <a:pt x="27" y="196"/>
                      </a:lnTo>
                      <a:lnTo>
                        <a:pt x="41" y="202"/>
                      </a:lnTo>
                      <a:lnTo>
                        <a:pt x="61" y="210"/>
                      </a:lnTo>
                      <a:lnTo>
                        <a:pt x="70" y="224"/>
                      </a:lnTo>
                      <a:lnTo>
                        <a:pt x="81" y="236"/>
                      </a:lnTo>
                      <a:lnTo>
                        <a:pt x="97" y="245"/>
                      </a:lnTo>
                      <a:lnTo>
                        <a:pt x="117" y="254"/>
                      </a:lnTo>
                      <a:lnTo>
                        <a:pt x="148" y="258"/>
                      </a:lnTo>
                      <a:lnTo>
                        <a:pt x="175" y="258"/>
                      </a:lnTo>
                      <a:lnTo>
                        <a:pt x="196" y="255"/>
                      </a:lnTo>
                      <a:lnTo>
                        <a:pt x="215" y="254"/>
                      </a:lnTo>
                      <a:lnTo>
                        <a:pt x="228" y="263"/>
                      </a:lnTo>
                      <a:lnTo>
                        <a:pt x="254" y="261"/>
                      </a:lnTo>
                      <a:lnTo>
                        <a:pt x="363" y="281"/>
                      </a:lnTo>
                      <a:lnTo>
                        <a:pt x="392" y="285"/>
                      </a:lnTo>
                      <a:lnTo>
                        <a:pt x="381" y="367"/>
                      </a:lnTo>
                      <a:lnTo>
                        <a:pt x="380" y="409"/>
                      </a:lnTo>
                      <a:lnTo>
                        <a:pt x="386" y="463"/>
                      </a:lnTo>
                      <a:lnTo>
                        <a:pt x="393" y="527"/>
                      </a:lnTo>
                      <a:lnTo>
                        <a:pt x="393" y="592"/>
                      </a:lnTo>
                      <a:lnTo>
                        <a:pt x="418" y="602"/>
                      </a:lnTo>
                      <a:lnTo>
                        <a:pt x="450" y="605"/>
                      </a:lnTo>
                      <a:lnTo>
                        <a:pt x="478" y="609"/>
                      </a:lnTo>
                      <a:lnTo>
                        <a:pt x="507" y="604"/>
                      </a:lnTo>
                      <a:lnTo>
                        <a:pt x="504" y="544"/>
                      </a:lnTo>
                      <a:lnTo>
                        <a:pt x="504" y="444"/>
                      </a:lnTo>
                      <a:lnTo>
                        <a:pt x="504" y="358"/>
                      </a:lnTo>
                      <a:lnTo>
                        <a:pt x="504" y="342"/>
                      </a:lnTo>
                    </a:path>
                  </a:pathLst>
                </a:custGeom>
                <a:solidFill>
                  <a:srgbClr val="606060"/>
                </a:solidFill>
                <a:ln w="12700" cap="rnd" cmpd="sng">
                  <a:solidFill>
                    <a:srgbClr val="000000"/>
                  </a:solidFill>
                  <a:prstDash val="solid"/>
                  <a:round/>
                  <a:headEnd type="none" w="med" len="med"/>
                  <a:tailEnd type="none" w="med" len="med"/>
                </a:ln>
                <a:effectLst/>
              </p:spPr>
              <p:txBody>
                <a:bodyPr/>
                <a:lstStyle/>
                <a:p>
                  <a:endParaRPr lang="es-ES"/>
                </a:p>
              </p:txBody>
            </p:sp>
            <p:sp>
              <p:nvSpPr>
                <p:cNvPr id="273" name="Freeform 1133"/>
                <p:cNvSpPr>
                  <a:spLocks/>
                </p:cNvSpPr>
                <p:nvPr/>
              </p:nvSpPr>
              <p:spPr bwMode="auto">
                <a:xfrm>
                  <a:off x="542" y="2977"/>
                  <a:ext cx="489" cy="567"/>
                </a:xfrm>
                <a:custGeom>
                  <a:avLst/>
                  <a:gdLst/>
                  <a:ahLst/>
                  <a:cxnLst>
                    <a:cxn ang="0">
                      <a:pos x="15" y="28"/>
                    </a:cxn>
                    <a:cxn ang="0">
                      <a:pos x="3" y="61"/>
                    </a:cxn>
                    <a:cxn ang="0">
                      <a:pos x="12" y="157"/>
                    </a:cxn>
                    <a:cxn ang="0">
                      <a:pos x="39" y="157"/>
                    </a:cxn>
                    <a:cxn ang="0">
                      <a:pos x="69" y="192"/>
                    </a:cxn>
                    <a:cxn ang="0">
                      <a:pos x="140" y="216"/>
                    </a:cxn>
                    <a:cxn ang="0">
                      <a:pos x="205" y="216"/>
                    </a:cxn>
                    <a:cxn ang="0">
                      <a:pos x="181" y="181"/>
                    </a:cxn>
                    <a:cxn ang="0">
                      <a:pos x="212" y="214"/>
                    </a:cxn>
                    <a:cxn ang="0">
                      <a:pos x="244" y="222"/>
                    </a:cxn>
                    <a:cxn ang="0">
                      <a:pos x="223" y="200"/>
                    </a:cxn>
                    <a:cxn ang="0">
                      <a:pos x="257" y="225"/>
                    </a:cxn>
                    <a:cxn ang="0">
                      <a:pos x="369" y="244"/>
                    </a:cxn>
                    <a:cxn ang="0">
                      <a:pos x="372" y="356"/>
                    </a:cxn>
                    <a:cxn ang="0">
                      <a:pos x="384" y="550"/>
                    </a:cxn>
                    <a:cxn ang="0">
                      <a:pos x="451" y="566"/>
                    </a:cxn>
                    <a:cxn ang="0">
                      <a:pos x="486" y="427"/>
                    </a:cxn>
                    <a:cxn ang="0">
                      <a:pos x="481" y="248"/>
                    </a:cxn>
                    <a:cxn ang="0">
                      <a:pos x="482" y="163"/>
                    </a:cxn>
                    <a:cxn ang="0">
                      <a:pos x="449" y="112"/>
                    </a:cxn>
                    <a:cxn ang="0">
                      <a:pos x="350" y="65"/>
                    </a:cxn>
                    <a:cxn ang="0">
                      <a:pos x="268" y="41"/>
                    </a:cxn>
                    <a:cxn ang="0">
                      <a:pos x="219" y="88"/>
                    </a:cxn>
                    <a:cxn ang="0">
                      <a:pos x="254" y="56"/>
                    </a:cxn>
                    <a:cxn ang="0">
                      <a:pos x="257" y="33"/>
                    </a:cxn>
                    <a:cxn ang="0">
                      <a:pos x="240" y="41"/>
                    </a:cxn>
                    <a:cxn ang="0">
                      <a:pos x="217" y="58"/>
                    </a:cxn>
                    <a:cxn ang="0">
                      <a:pos x="239" y="29"/>
                    </a:cxn>
                    <a:cxn ang="0">
                      <a:pos x="221" y="16"/>
                    </a:cxn>
                    <a:cxn ang="0">
                      <a:pos x="188" y="48"/>
                    </a:cxn>
                    <a:cxn ang="0">
                      <a:pos x="214" y="8"/>
                    </a:cxn>
                    <a:cxn ang="0">
                      <a:pos x="198" y="3"/>
                    </a:cxn>
                    <a:cxn ang="0">
                      <a:pos x="173" y="27"/>
                    </a:cxn>
                    <a:cxn ang="0">
                      <a:pos x="127" y="17"/>
                    </a:cxn>
                    <a:cxn ang="0">
                      <a:pos x="114" y="30"/>
                    </a:cxn>
                    <a:cxn ang="0">
                      <a:pos x="69" y="41"/>
                    </a:cxn>
                    <a:cxn ang="0">
                      <a:pos x="61" y="19"/>
                    </a:cxn>
                    <a:cxn ang="0">
                      <a:pos x="43" y="39"/>
                    </a:cxn>
                    <a:cxn ang="0">
                      <a:pos x="23" y="17"/>
                    </a:cxn>
                  </a:cxnLst>
                  <a:rect l="0" t="0" r="r" b="b"/>
                  <a:pathLst>
                    <a:path w="489" h="567">
                      <a:moveTo>
                        <a:pt x="16" y="9"/>
                      </a:moveTo>
                      <a:lnTo>
                        <a:pt x="15" y="28"/>
                      </a:lnTo>
                      <a:lnTo>
                        <a:pt x="9" y="21"/>
                      </a:lnTo>
                      <a:lnTo>
                        <a:pt x="3" y="61"/>
                      </a:lnTo>
                      <a:lnTo>
                        <a:pt x="0" y="109"/>
                      </a:lnTo>
                      <a:lnTo>
                        <a:pt x="12" y="157"/>
                      </a:lnTo>
                      <a:lnTo>
                        <a:pt x="43" y="168"/>
                      </a:lnTo>
                      <a:lnTo>
                        <a:pt x="39" y="157"/>
                      </a:lnTo>
                      <a:lnTo>
                        <a:pt x="55" y="173"/>
                      </a:lnTo>
                      <a:lnTo>
                        <a:pt x="69" y="192"/>
                      </a:lnTo>
                      <a:lnTo>
                        <a:pt x="101" y="211"/>
                      </a:lnTo>
                      <a:lnTo>
                        <a:pt x="140" y="216"/>
                      </a:lnTo>
                      <a:lnTo>
                        <a:pt x="185" y="218"/>
                      </a:lnTo>
                      <a:lnTo>
                        <a:pt x="205" y="216"/>
                      </a:lnTo>
                      <a:lnTo>
                        <a:pt x="188" y="206"/>
                      </a:lnTo>
                      <a:lnTo>
                        <a:pt x="181" y="181"/>
                      </a:lnTo>
                      <a:lnTo>
                        <a:pt x="195" y="201"/>
                      </a:lnTo>
                      <a:lnTo>
                        <a:pt x="212" y="214"/>
                      </a:lnTo>
                      <a:lnTo>
                        <a:pt x="228" y="225"/>
                      </a:lnTo>
                      <a:lnTo>
                        <a:pt x="244" y="222"/>
                      </a:lnTo>
                      <a:lnTo>
                        <a:pt x="233" y="212"/>
                      </a:lnTo>
                      <a:lnTo>
                        <a:pt x="223" y="200"/>
                      </a:lnTo>
                      <a:lnTo>
                        <a:pt x="240" y="208"/>
                      </a:lnTo>
                      <a:lnTo>
                        <a:pt x="257" y="225"/>
                      </a:lnTo>
                      <a:lnTo>
                        <a:pt x="314" y="233"/>
                      </a:lnTo>
                      <a:lnTo>
                        <a:pt x="369" y="244"/>
                      </a:lnTo>
                      <a:lnTo>
                        <a:pt x="386" y="250"/>
                      </a:lnTo>
                      <a:lnTo>
                        <a:pt x="372" y="356"/>
                      </a:lnTo>
                      <a:lnTo>
                        <a:pt x="382" y="454"/>
                      </a:lnTo>
                      <a:lnTo>
                        <a:pt x="384" y="550"/>
                      </a:lnTo>
                      <a:lnTo>
                        <a:pt x="420" y="560"/>
                      </a:lnTo>
                      <a:lnTo>
                        <a:pt x="451" y="566"/>
                      </a:lnTo>
                      <a:lnTo>
                        <a:pt x="488" y="565"/>
                      </a:lnTo>
                      <a:lnTo>
                        <a:pt x="486" y="427"/>
                      </a:lnTo>
                      <a:lnTo>
                        <a:pt x="486" y="312"/>
                      </a:lnTo>
                      <a:lnTo>
                        <a:pt x="481" y="248"/>
                      </a:lnTo>
                      <a:lnTo>
                        <a:pt x="485" y="207"/>
                      </a:lnTo>
                      <a:lnTo>
                        <a:pt x="482" y="163"/>
                      </a:lnTo>
                      <a:lnTo>
                        <a:pt x="476" y="134"/>
                      </a:lnTo>
                      <a:lnTo>
                        <a:pt x="449" y="112"/>
                      </a:lnTo>
                      <a:lnTo>
                        <a:pt x="415" y="92"/>
                      </a:lnTo>
                      <a:lnTo>
                        <a:pt x="350" y="65"/>
                      </a:lnTo>
                      <a:lnTo>
                        <a:pt x="297" y="44"/>
                      </a:lnTo>
                      <a:lnTo>
                        <a:pt x="268" y="41"/>
                      </a:lnTo>
                      <a:lnTo>
                        <a:pt x="256" y="65"/>
                      </a:lnTo>
                      <a:lnTo>
                        <a:pt x="219" y="88"/>
                      </a:lnTo>
                      <a:lnTo>
                        <a:pt x="239" y="67"/>
                      </a:lnTo>
                      <a:lnTo>
                        <a:pt x="254" y="56"/>
                      </a:lnTo>
                      <a:lnTo>
                        <a:pt x="259" y="41"/>
                      </a:lnTo>
                      <a:lnTo>
                        <a:pt x="257" y="33"/>
                      </a:lnTo>
                      <a:lnTo>
                        <a:pt x="246" y="33"/>
                      </a:lnTo>
                      <a:lnTo>
                        <a:pt x="240" y="41"/>
                      </a:lnTo>
                      <a:lnTo>
                        <a:pt x="233" y="50"/>
                      </a:lnTo>
                      <a:lnTo>
                        <a:pt x="217" y="58"/>
                      </a:lnTo>
                      <a:lnTo>
                        <a:pt x="232" y="41"/>
                      </a:lnTo>
                      <a:lnTo>
                        <a:pt x="239" y="29"/>
                      </a:lnTo>
                      <a:lnTo>
                        <a:pt x="234" y="21"/>
                      </a:lnTo>
                      <a:lnTo>
                        <a:pt x="221" y="16"/>
                      </a:lnTo>
                      <a:lnTo>
                        <a:pt x="204" y="35"/>
                      </a:lnTo>
                      <a:lnTo>
                        <a:pt x="188" y="48"/>
                      </a:lnTo>
                      <a:lnTo>
                        <a:pt x="207" y="19"/>
                      </a:lnTo>
                      <a:lnTo>
                        <a:pt x="214" y="8"/>
                      </a:lnTo>
                      <a:lnTo>
                        <a:pt x="214" y="0"/>
                      </a:lnTo>
                      <a:lnTo>
                        <a:pt x="198" y="3"/>
                      </a:lnTo>
                      <a:lnTo>
                        <a:pt x="183" y="17"/>
                      </a:lnTo>
                      <a:lnTo>
                        <a:pt x="173" y="27"/>
                      </a:lnTo>
                      <a:lnTo>
                        <a:pt x="126" y="32"/>
                      </a:lnTo>
                      <a:lnTo>
                        <a:pt x="127" y="17"/>
                      </a:lnTo>
                      <a:lnTo>
                        <a:pt x="114" y="11"/>
                      </a:lnTo>
                      <a:lnTo>
                        <a:pt x="114" y="30"/>
                      </a:lnTo>
                      <a:lnTo>
                        <a:pt x="100" y="35"/>
                      </a:lnTo>
                      <a:lnTo>
                        <a:pt x="69" y="41"/>
                      </a:lnTo>
                      <a:lnTo>
                        <a:pt x="72" y="19"/>
                      </a:lnTo>
                      <a:lnTo>
                        <a:pt x="61" y="19"/>
                      </a:lnTo>
                      <a:lnTo>
                        <a:pt x="60" y="41"/>
                      </a:lnTo>
                      <a:lnTo>
                        <a:pt x="43" y="39"/>
                      </a:lnTo>
                      <a:lnTo>
                        <a:pt x="24" y="33"/>
                      </a:lnTo>
                      <a:lnTo>
                        <a:pt x="23" y="17"/>
                      </a:lnTo>
                      <a:lnTo>
                        <a:pt x="16" y="9"/>
                      </a:lnTo>
                    </a:path>
                  </a:pathLst>
                </a:custGeom>
                <a:solidFill>
                  <a:srgbClr val="808080"/>
                </a:solidFill>
                <a:ln w="12700" cap="rnd" cmpd="sng">
                  <a:noFill/>
                  <a:prstDash val="solid"/>
                  <a:round/>
                  <a:headEnd type="none" w="med" len="med"/>
                  <a:tailEnd type="none" w="med" len="med"/>
                </a:ln>
                <a:effectLst/>
              </p:spPr>
              <p:txBody>
                <a:bodyPr/>
                <a:lstStyle/>
                <a:p>
                  <a:endParaRPr lang="es-ES"/>
                </a:p>
              </p:txBody>
            </p:sp>
            <p:sp>
              <p:nvSpPr>
                <p:cNvPr id="274" name="Freeform 1134"/>
                <p:cNvSpPr>
                  <a:spLocks/>
                </p:cNvSpPr>
                <p:nvPr/>
              </p:nvSpPr>
              <p:spPr bwMode="auto">
                <a:xfrm>
                  <a:off x="611" y="3071"/>
                  <a:ext cx="61" cy="8"/>
                </a:xfrm>
                <a:custGeom>
                  <a:avLst/>
                  <a:gdLst/>
                  <a:ahLst/>
                  <a:cxnLst>
                    <a:cxn ang="0">
                      <a:pos x="0" y="0"/>
                    </a:cxn>
                    <a:cxn ang="0">
                      <a:pos x="28" y="7"/>
                    </a:cxn>
                    <a:cxn ang="0">
                      <a:pos x="60" y="5"/>
                    </a:cxn>
                    <a:cxn ang="0">
                      <a:pos x="0" y="0"/>
                    </a:cxn>
                  </a:cxnLst>
                  <a:rect l="0" t="0" r="r" b="b"/>
                  <a:pathLst>
                    <a:path w="61" h="8">
                      <a:moveTo>
                        <a:pt x="0" y="0"/>
                      </a:moveTo>
                      <a:lnTo>
                        <a:pt x="28" y="7"/>
                      </a:lnTo>
                      <a:lnTo>
                        <a:pt x="60" y="5"/>
                      </a:lnTo>
                      <a:lnTo>
                        <a:pt x="0" y="0"/>
                      </a:lnTo>
                    </a:path>
                  </a:pathLst>
                </a:custGeom>
                <a:solidFill>
                  <a:srgbClr val="606060"/>
                </a:solidFill>
                <a:ln w="12700" cap="rnd" cmpd="sng">
                  <a:noFill/>
                  <a:prstDash val="solid"/>
                  <a:round/>
                  <a:headEnd type="none" w="med" len="med"/>
                  <a:tailEnd type="none" w="med" len="med"/>
                </a:ln>
                <a:effectLst/>
              </p:spPr>
              <p:txBody>
                <a:bodyPr/>
                <a:lstStyle/>
                <a:p>
                  <a:endParaRPr lang="es-ES"/>
                </a:p>
              </p:txBody>
            </p:sp>
            <p:sp>
              <p:nvSpPr>
                <p:cNvPr id="275" name="Freeform 1135"/>
                <p:cNvSpPr>
                  <a:spLocks/>
                </p:cNvSpPr>
                <p:nvPr/>
              </p:nvSpPr>
              <p:spPr bwMode="auto">
                <a:xfrm>
                  <a:off x="544" y="3047"/>
                  <a:ext cx="34" cy="11"/>
                </a:xfrm>
                <a:custGeom>
                  <a:avLst/>
                  <a:gdLst/>
                  <a:ahLst/>
                  <a:cxnLst>
                    <a:cxn ang="0">
                      <a:pos x="0" y="0"/>
                    </a:cxn>
                    <a:cxn ang="0">
                      <a:pos x="8" y="6"/>
                    </a:cxn>
                    <a:cxn ang="0">
                      <a:pos x="33" y="9"/>
                    </a:cxn>
                    <a:cxn ang="0">
                      <a:pos x="8" y="10"/>
                    </a:cxn>
                    <a:cxn ang="0">
                      <a:pos x="0" y="0"/>
                    </a:cxn>
                  </a:cxnLst>
                  <a:rect l="0" t="0" r="r" b="b"/>
                  <a:pathLst>
                    <a:path w="34" h="11">
                      <a:moveTo>
                        <a:pt x="0" y="0"/>
                      </a:moveTo>
                      <a:lnTo>
                        <a:pt x="8" y="6"/>
                      </a:lnTo>
                      <a:lnTo>
                        <a:pt x="33" y="9"/>
                      </a:lnTo>
                      <a:lnTo>
                        <a:pt x="8" y="10"/>
                      </a:lnTo>
                      <a:lnTo>
                        <a:pt x="0" y="0"/>
                      </a:lnTo>
                    </a:path>
                  </a:pathLst>
                </a:custGeom>
                <a:solidFill>
                  <a:srgbClr val="606060"/>
                </a:solidFill>
                <a:ln w="12700" cap="rnd" cmpd="sng">
                  <a:noFill/>
                  <a:prstDash val="solid"/>
                  <a:round/>
                  <a:headEnd type="none" w="med" len="med"/>
                  <a:tailEnd type="none" w="med" len="med"/>
                </a:ln>
                <a:effectLst/>
              </p:spPr>
              <p:txBody>
                <a:bodyPr/>
                <a:lstStyle/>
                <a:p>
                  <a:endParaRPr lang="es-ES"/>
                </a:p>
              </p:txBody>
            </p:sp>
            <p:sp>
              <p:nvSpPr>
                <p:cNvPr id="276" name="Freeform 1136"/>
                <p:cNvSpPr>
                  <a:spLocks/>
                </p:cNvSpPr>
                <p:nvPr/>
              </p:nvSpPr>
              <p:spPr bwMode="auto">
                <a:xfrm>
                  <a:off x="716" y="3034"/>
                  <a:ext cx="56" cy="37"/>
                </a:xfrm>
                <a:custGeom>
                  <a:avLst/>
                  <a:gdLst/>
                  <a:ahLst/>
                  <a:cxnLst>
                    <a:cxn ang="0">
                      <a:pos x="0" y="0"/>
                    </a:cxn>
                    <a:cxn ang="0">
                      <a:pos x="24" y="3"/>
                    </a:cxn>
                    <a:cxn ang="0">
                      <a:pos x="29" y="8"/>
                    </a:cxn>
                    <a:cxn ang="0">
                      <a:pos x="29" y="18"/>
                    </a:cxn>
                    <a:cxn ang="0">
                      <a:pos x="31" y="31"/>
                    </a:cxn>
                    <a:cxn ang="0">
                      <a:pos x="55" y="36"/>
                    </a:cxn>
                    <a:cxn ang="0">
                      <a:pos x="27" y="34"/>
                    </a:cxn>
                    <a:cxn ang="0">
                      <a:pos x="22" y="11"/>
                    </a:cxn>
                    <a:cxn ang="0">
                      <a:pos x="0" y="0"/>
                    </a:cxn>
                  </a:cxnLst>
                  <a:rect l="0" t="0" r="r" b="b"/>
                  <a:pathLst>
                    <a:path w="56" h="37">
                      <a:moveTo>
                        <a:pt x="0" y="0"/>
                      </a:moveTo>
                      <a:lnTo>
                        <a:pt x="24" y="3"/>
                      </a:lnTo>
                      <a:lnTo>
                        <a:pt x="29" y="8"/>
                      </a:lnTo>
                      <a:lnTo>
                        <a:pt x="29" y="18"/>
                      </a:lnTo>
                      <a:lnTo>
                        <a:pt x="31" y="31"/>
                      </a:lnTo>
                      <a:lnTo>
                        <a:pt x="55" y="36"/>
                      </a:lnTo>
                      <a:lnTo>
                        <a:pt x="27" y="34"/>
                      </a:lnTo>
                      <a:lnTo>
                        <a:pt x="22" y="11"/>
                      </a:lnTo>
                      <a:lnTo>
                        <a:pt x="0" y="0"/>
                      </a:lnTo>
                    </a:path>
                  </a:pathLst>
                </a:custGeom>
                <a:solidFill>
                  <a:srgbClr val="606060"/>
                </a:solidFill>
                <a:ln w="12700" cap="rnd" cmpd="sng">
                  <a:noFill/>
                  <a:prstDash val="solid"/>
                  <a:round/>
                  <a:headEnd type="none" w="med" len="med"/>
                  <a:tailEnd type="none" w="med" len="med"/>
                </a:ln>
                <a:effectLst/>
              </p:spPr>
              <p:txBody>
                <a:bodyPr/>
                <a:lstStyle/>
                <a:p>
                  <a:endParaRPr lang="es-ES"/>
                </a:p>
              </p:txBody>
            </p:sp>
            <p:sp>
              <p:nvSpPr>
                <p:cNvPr id="277" name="Freeform 1137"/>
                <p:cNvSpPr>
                  <a:spLocks/>
                </p:cNvSpPr>
                <p:nvPr/>
              </p:nvSpPr>
              <p:spPr bwMode="auto">
                <a:xfrm>
                  <a:off x="780" y="3135"/>
                  <a:ext cx="198" cy="58"/>
                </a:xfrm>
                <a:custGeom>
                  <a:avLst/>
                  <a:gdLst/>
                  <a:ahLst/>
                  <a:cxnLst>
                    <a:cxn ang="0">
                      <a:pos x="0" y="0"/>
                    </a:cxn>
                    <a:cxn ang="0">
                      <a:pos x="49" y="2"/>
                    </a:cxn>
                    <a:cxn ang="0">
                      <a:pos x="102" y="17"/>
                    </a:cxn>
                    <a:cxn ang="0">
                      <a:pos x="139" y="20"/>
                    </a:cxn>
                    <a:cxn ang="0">
                      <a:pos x="170" y="27"/>
                    </a:cxn>
                    <a:cxn ang="0">
                      <a:pos x="182" y="46"/>
                    </a:cxn>
                    <a:cxn ang="0">
                      <a:pos x="197" y="57"/>
                    </a:cxn>
                    <a:cxn ang="0">
                      <a:pos x="182" y="54"/>
                    </a:cxn>
                    <a:cxn ang="0">
                      <a:pos x="169" y="32"/>
                    </a:cxn>
                    <a:cxn ang="0">
                      <a:pos x="127" y="22"/>
                    </a:cxn>
                    <a:cxn ang="0">
                      <a:pos x="102" y="22"/>
                    </a:cxn>
                    <a:cxn ang="0">
                      <a:pos x="82" y="17"/>
                    </a:cxn>
                    <a:cxn ang="0">
                      <a:pos x="47" y="7"/>
                    </a:cxn>
                    <a:cxn ang="0">
                      <a:pos x="0" y="0"/>
                    </a:cxn>
                  </a:cxnLst>
                  <a:rect l="0" t="0" r="r" b="b"/>
                  <a:pathLst>
                    <a:path w="198" h="58">
                      <a:moveTo>
                        <a:pt x="0" y="0"/>
                      </a:moveTo>
                      <a:lnTo>
                        <a:pt x="49" y="2"/>
                      </a:lnTo>
                      <a:lnTo>
                        <a:pt x="102" y="17"/>
                      </a:lnTo>
                      <a:lnTo>
                        <a:pt x="139" y="20"/>
                      </a:lnTo>
                      <a:lnTo>
                        <a:pt x="170" y="27"/>
                      </a:lnTo>
                      <a:lnTo>
                        <a:pt x="182" y="46"/>
                      </a:lnTo>
                      <a:lnTo>
                        <a:pt x="197" y="57"/>
                      </a:lnTo>
                      <a:lnTo>
                        <a:pt x="182" y="54"/>
                      </a:lnTo>
                      <a:lnTo>
                        <a:pt x="169" y="32"/>
                      </a:lnTo>
                      <a:lnTo>
                        <a:pt x="127" y="22"/>
                      </a:lnTo>
                      <a:lnTo>
                        <a:pt x="102" y="22"/>
                      </a:lnTo>
                      <a:lnTo>
                        <a:pt x="82" y="17"/>
                      </a:lnTo>
                      <a:lnTo>
                        <a:pt x="47" y="7"/>
                      </a:lnTo>
                      <a:lnTo>
                        <a:pt x="0" y="0"/>
                      </a:lnTo>
                    </a:path>
                  </a:pathLst>
                </a:custGeom>
                <a:solidFill>
                  <a:srgbClr val="606060"/>
                </a:solidFill>
                <a:ln w="12700" cap="rnd" cmpd="sng">
                  <a:noFill/>
                  <a:prstDash val="solid"/>
                  <a:round/>
                  <a:headEnd type="none" w="med" len="med"/>
                  <a:tailEnd type="none" w="med" len="med"/>
                </a:ln>
                <a:effectLst/>
              </p:spPr>
              <p:txBody>
                <a:bodyPr/>
                <a:lstStyle/>
                <a:p>
                  <a:endParaRPr lang="es-ES"/>
                </a:p>
              </p:txBody>
            </p:sp>
            <p:sp>
              <p:nvSpPr>
                <p:cNvPr id="278" name="Freeform 1138"/>
                <p:cNvSpPr>
                  <a:spLocks/>
                </p:cNvSpPr>
                <p:nvPr/>
              </p:nvSpPr>
              <p:spPr bwMode="auto">
                <a:xfrm>
                  <a:off x="574" y="2245"/>
                  <a:ext cx="178" cy="253"/>
                </a:xfrm>
                <a:custGeom>
                  <a:avLst/>
                  <a:gdLst/>
                  <a:ahLst/>
                  <a:cxnLst>
                    <a:cxn ang="0">
                      <a:pos x="119" y="8"/>
                    </a:cxn>
                    <a:cxn ang="0">
                      <a:pos x="134" y="22"/>
                    </a:cxn>
                    <a:cxn ang="0">
                      <a:pos x="143" y="40"/>
                    </a:cxn>
                    <a:cxn ang="0">
                      <a:pos x="150" y="60"/>
                    </a:cxn>
                    <a:cxn ang="0">
                      <a:pos x="155" y="70"/>
                    </a:cxn>
                    <a:cxn ang="0">
                      <a:pos x="155" y="81"/>
                    </a:cxn>
                    <a:cxn ang="0">
                      <a:pos x="151" y="94"/>
                    </a:cxn>
                    <a:cxn ang="0">
                      <a:pos x="159" y="104"/>
                    </a:cxn>
                    <a:cxn ang="0">
                      <a:pos x="171" y="131"/>
                    </a:cxn>
                    <a:cxn ang="0">
                      <a:pos x="177" y="145"/>
                    </a:cxn>
                    <a:cxn ang="0">
                      <a:pos x="177" y="150"/>
                    </a:cxn>
                    <a:cxn ang="0">
                      <a:pos x="176" y="156"/>
                    </a:cxn>
                    <a:cxn ang="0">
                      <a:pos x="170" y="156"/>
                    </a:cxn>
                    <a:cxn ang="0">
                      <a:pos x="163" y="157"/>
                    </a:cxn>
                    <a:cxn ang="0">
                      <a:pos x="159" y="159"/>
                    </a:cxn>
                    <a:cxn ang="0">
                      <a:pos x="159" y="170"/>
                    </a:cxn>
                    <a:cxn ang="0">
                      <a:pos x="162" y="183"/>
                    </a:cxn>
                    <a:cxn ang="0">
                      <a:pos x="157" y="190"/>
                    </a:cxn>
                    <a:cxn ang="0">
                      <a:pos x="158" y="200"/>
                    </a:cxn>
                    <a:cxn ang="0">
                      <a:pos x="154" y="205"/>
                    </a:cxn>
                    <a:cxn ang="0">
                      <a:pos x="151" y="222"/>
                    </a:cxn>
                    <a:cxn ang="0">
                      <a:pos x="146" y="227"/>
                    </a:cxn>
                    <a:cxn ang="0">
                      <a:pos x="137" y="227"/>
                    </a:cxn>
                    <a:cxn ang="0">
                      <a:pos x="126" y="225"/>
                    </a:cxn>
                    <a:cxn ang="0">
                      <a:pos x="114" y="222"/>
                    </a:cxn>
                    <a:cxn ang="0">
                      <a:pos x="115" y="252"/>
                    </a:cxn>
                    <a:cxn ang="0">
                      <a:pos x="20" y="213"/>
                    </a:cxn>
                    <a:cxn ang="0">
                      <a:pos x="27" y="189"/>
                    </a:cxn>
                    <a:cxn ang="0">
                      <a:pos x="26" y="171"/>
                    </a:cxn>
                    <a:cxn ang="0">
                      <a:pos x="0" y="138"/>
                    </a:cxn>
                    <a:cxn ang="0">
                      <a:pos x="0" y="48"/>
                    </a:cxn>
                    <a:cxn ang="0">
                      <a:pos x="17" y="24"/>
                    </a:cxn>
                    <a:cxn ang="0">
                      <a:pos x="39" y="11"/>
                    </a:cxn>
                    <a:cxn ang="0">
                      <a:pos x="62" y="0"/>
                    </a:cxn>
                    <a:cxn ang="0">
                      <a:pos x="93" y="6"/>
                    </a:cxn>
                    <a:cxn ang="0">
                      <a:pos x="119" y="8"/>
                    </a:cxn>
                  </a:cxnLst>
                  <a:rect l="0" t="0" r="r" b="b"/>
                  <a:pathLst>
                    <a:path w="178" h="253">
                      <a:moveTo>
                        <a:pt x="119" y="8"/>
                      </a:moveTo>
                      <a:lnTo>
                        <a:pt x="134" y="22"/>
                      </a:lnTo>
                      <a:lnTo>
                        <a:pt x="143" y="40"/>
                      </a:lnTo>
                      <a:lnTo>
                        <a:pt x="150" y="60"/>
                      </a:lnTo>
                      <a:lnTo>
                        <a:pt x="155" y="70"/>
                      </a:lnTo>
                      <a:lnTo>
                        <a:pt x="155" y="81"/>
                      </a:lnTo>
                      <a:lnTo>
                        <a:pt x="151" y="94"/>
                      </a:lnTo>
                      <a:lnTo>
                        <a:pt x="159" y="104"/>
                      </a:lnTo>
                      <a:lnTo>
                        <a:pt x="171" y="131"/>
                      </a:lnTo>
                      <a:lnTo>
                        <a:pt x="177" y="145"/>
                      </a:lnTo>
                      <a:lnTo>
                        <a:pt x="177" y="150"/>
                      </a:lnTo>
                      <a:lnTo>
                        <a:pt x="176" y="156"/>
                      </a:lnTo>
                      <a:lnTo>
                        <a:pt x="170" y="156"/>
                      </a:lnTo>
                      <a:lnTo>
                        <a:pt x="163" y="157"/>
                      </a:lnTo>
                      <a:lnTo>
                        <a:pt x="159" y="159"/>
                      </a:lnTo>
                      <a:lnTo>
                        <a:pt x="159" y="170"/>
                      </a:lnTo>
                      <a:lnTo>
                        <a:pt x="162" y="183"/>
                      </a:lnTo>
                      <a:lnTo>
                        <a:pt x="157" y="190"/>
                      </a:lnTo>
                      <a:lnTo>
                        <a:pt x="158" y="200"/>
                      </a:lnTo>
                      <a:lnTo>
                        <a:pt x="154" y="205"/>
                      </a:lnTo>
                      <a:lnTo>
                        <a:pt x="151" y="222"/>
                      </a:lnTo>
                      <a:lnTo>
                        <a:pt x="146" y="227"/>
                      </a:lnTo>
                      <a:lnTo>
                        <a:pt x="137" y="227"/>
                      </a:lnTo>
                      <a:lnTo>
                        <a:pt x="126" y="225"/>
                      </a:lnTo>
                      <a:lnTo>
                        <a:pt x="114" y="222"/>
                      </a:lnTo>
                      <a:lnTo>
                        <a:pt x="115" y="252"/>
                      </a:lnTo>
                      <a:lnTo>
                        <a:pt x="20" y="213"/>
                      </a:lnTo>
                      <a:lnTo>
                        <a:pt x="27" y="189"/>
                      </a:lnTo>
                      <a:lnTo>
                        <a:pt x="26" y="171"/>
                      </a:lnTo>
                      <a:lnTo>
                        <a:pt x="0" y="138"/>
                      </a:lnTo>
                      <a:lnTo>
                        <a:pt x="0" y="48"/>
                      </a:lnTo>
                      <a:lnTo>
                        <a:pt x="17" y="24"/>
                      </a:lnTo>
                      <a:lnTo>
                        <a:pt x="39" y="11"/>
                      </a:lnTo>
                      <a:lnTo>
                        <a:pt x="62" y="0"/>
                      </a:lnTo>
                      <a:lnTo>
                        <a:pt x="93" y="6"/>
                      </a:lnTo>
                      <a:lnTo>
                        <a:pt x="119" y="8"/>
                      </a:lnTo>
                    </a:path>
                  </a:pathLst>
                </a:custGeom>
                <a:solidFill>
                  <a:srgbClr val="FFC080"/>
                </a:solidFill>
                <a:ln w="12700" cap="rnd" cmpd="sng">
                  <a:solidFill>
                    <a:srgbClr val="402000"/>
                  </a:solidFill>
                  <a:prstDash val="solid"/>
                  <a:round/>
                  <a:headEnd type="none" w="med" len="med"/>
                  <a:tailEnd type="none" w="med" len="med"/>
                </a:ln>
                <a:effectLst/>
              </p:spPr>
              <p:txBody>
                <a:bodyPr/>
                <a:lstStyle/>
                <a:p>
                  <a:endParaRPr lang="es-ES"/>
                </a:p>
              </p:txBody>
            </p:sp>
            <p:sp>
              <p:nvSpPr>
                <p:cNvPr id="279" name="Freeform 1139"/>
                <p:cNvSpPr>
                  <a:spLocks/>
                </p:cNvSpPr>
                <p:nvPr/>
              </p:nvSpPr>
              <p:spPr bwMode="auto">
                <a:xfrm>
                  <a:off x="731" y="2392"/>
                  <a:ext cx="3" cy="6"/>
                </a:xfrm>
                <a:custGeom>
                  <a:avLst/>
                  <a:gdLst/>
                  <a:ahLst/>
                  <a:cxnLst>
                    <a:cxn ang="0">
                      <a:pos x="2" y="3"/>
                    </a:cxn>
                    <a:cxn ang="0">
                      <a:pos x="2" y="0"/>
                    </a:cxn>
                    <a:cxn ang="0">
                      <a:pos x="1" y="2"/>
                    </a:cxn>
                    <a:cxn ang="0">
                      <a:pos x="0" y="0"/>
                    </a:cxn>
                    <a:cxn ang="0">
                      <a:pos x="0" y="3"/>
                    </a:cxn>
                    <a:cxn ang="0">
                      <a:pos x="1" y="5"/>
                    </a:cxn>
                    <a:cxn ang="0">
                      <a:pos x="2" y="3"/>
                    </a:cxn>
                  </a:cxnLst>
                  <a:rect l="0" t="0" r="r" b="b"/>
                  <a:pathLst>
                    <a:path w="3" h="6">
                      <a:moveTo>
                        <a:pt x="2" y="3"/>
                      </a:moveTo>
                      <a:lnTo>
                        <a:pt x="2" y="0"/>
                      </a:lnTo>
                      <a:lnTo>
                        <a:pt x="1" y="2"/>
                      </a:lnTo>
                      <a:lnTo>
                        <a:pt x="0" y="0"/>
                      </a:lnTo>
                      <a:lnTo>
                        <a:pt x="0" y="3"/>
                      </a:lnTo>
                      <a:lnTo>
                        <a:pt x="1" y="5"/>
                      </a:lnTo>
                      <a:lnTo>
                        <a:pt x="2" y="3"/>
                      </a:lnTo>
                    </a:path>
                  </a:pathLst>
                </a:custGeom>
                <a:solidFill>
                  <a:srgbClr val="402000"/>
                </a:solidFill>
                <a:ln w="12700" cap="rnd" cmpd="sng">
                  <a:noFill/>
                  <a:prstDash val="solid"/>
                  <a:round/>
                  <a:headEnd type="none" w="med" len="med"/>
                  <a:tailEnd type="none" w="med" len="med"/>
                </a:ln>
                <a:effectLst/>
              </p:spPr>
              <p:txBody>
                <a:bodyPr/>
                <a:lstStyle/>
                <a:p>
                  <a:endParaRPr lang="es-ES"/>
                </a:p>
              </p:txBody>
            </p:sp>
            <p:sp>
              <p:nvSpPr>
                <p:cNvPr id="280" name="Freeform 1140"/>
                <p:cNvSpPr>
                  <a:spLocks/>
                </p:cNvSpPr>
                <p:nvPr/>
              </p:nvSpPr>
              <p:spPr bwMode="auto">
                <a:xfrm>
                  <a:off x="725" y="2387"/>
                  <a:ext cx="5" cy="3"/>
                </a:xfrm>
                <a:custGeom>
                  <a:avLst/>
                  <a:gdLst/>
                  <a:ahLst/>
                  <a:cxnLst>
                    <a:cxn ang="0">
                      <a:pos x="0" y="0"/>
                    </a:cxn>
                    <a:cxn ang="0">
                      <a:pos x="3" y="1"/>
                    </a:cxn>
                    <a:cxn ang="0">
                      <a:pos x="3" y="1"/>
                    </a:cxn>
                    <a:cxn ang="0">
                      <a:pos x="4" y="2"/>
                    </a:cxn>
                    <a:cxn ang="0">
                      <a:pos x="4" y="1"/>
                    </a:cxn>
                    <a:cxn ang="0">
                      <a:pos x="4" y="0"/>
                    </a:cxn>
                    <a:cxn ang="0">
                      <a:pos x="0" y="0"/>
                    </a:cxn>
                  </a:cxnLst>
                  <a:rect l="0" t="0" r="r" b="b"/>
                  <a:pathLst>
                    <a:path w="5" h="3">
                      <a:moveTo>
                        <a:pt x="0" y="0"/>
                      </a:moveTo>
                      <a:lnTo>
                        <a:pt x="3" y="1"/>
                      </a:lnTo>
                      <a:lnTo>
                        <a:pt x="3" y="1"/>
                      </a:lnTo>
                      <a:lnTo>
                        <a:pt x="4" y="2"/>
                      </a:lnTo>
                      <a:lnTo>
                        <a:pt x="4" y="1"/>
                      </a:lnTo>
                      <a:lnTo>
                        <a:pt x="4" y="0"/>
                      </a:lnTo>
                      <a:lnTo>
                        <a:pt x="0" y="0"/>
                      </a:lnTo>
                    </a:path>
                  </a:pathLst>
                </a:custGeom>
                <a:solidFill>
                  <a:srgbClr val="402000"/>
                </a:solidFill>
                <a:ln w="12700" cap="rnd" cmpd="sng">
                  <a:noFill/>
                  <a:prstDash val="solid"/>
                  <a:round/>
                  <a:headEnd type="none" w="med" len="med"/>
                  <a:tailEnd type="none" w="med" len="med"/>
                </a:ln>
                <a:effectLst/>
              </p:spPr>
              <p:txBody>
                <a:bodyPr/>
                <a:lstStyle/>
                <a:p>
                  <a:endParaRPr lang="es-ES"/>
                </a:p>
              </p:txBody>
            </p:sp>
            <p:sp>
              <p:nvSpPr>
                <p:cNvPr id="281" name="Freeform 1141"/>
                <p:cNvSpPr>
                  <a:spLocks/>
                </p:cNvSpPr>
                <p:nvPr/>
              </p:nvSpPr>
              <p:spPr bwMode="auto">
                <a:xfrm>
                  <a:off x="717" y="2357"/>
                  <a:ext cx="5" cy="11"/>
                </a:xfrm>
                <a:custGeom>
                  <a:avLst/>
                  <a:gdLst/>
                  <a:ahLst/>
                  <a:cxnLst>
                    <a:cxn ang="0">
                      <a:pos x="4" y="0"/>
                    </a:cxn>
                    <a:cxn ang="0">
                      <a:pos x="1" y="6"/>
                    </a:cxn>
                    <a:cxn ang="0">
                      <a:pos x="0" y="10"/>
                    </a:cxn>
                    <a:cxn ang="0">
                      <a:pos x="2" y="7"/>
                    </a:cxn>
                    <a:cxn ang="0">
                      <a:pos x="4" y="0"/>
                    </a:cxn>
                  </a:cxnLst>
                  <a:rect l="0" t="0" r="r" b="b"/>
                  <a:pathLst>
                    <a:path w="5" h="11">
                      <a:moveTo>
                        <a:pt x="4" y="0"/>
                      </a:moveTo>
                      <a:lnTo>
                        <a:pt x="1" y="6"/>
                      </a:lnTo>
                      <a:lnTo>
                        <a:pt x="0" y="10"/>
                      </a:lnTo>
                      <a:lnTo>
                        <a:pt x="2" y="7"/>
                      </a:lnTo>
                      <a:lnTo>
                        <a:pt x="4" y="0"/>
                      </a:lnTo>
                    </a:path>
                  </a:pathLst>
                </a:custGeom>
                <a:solidFill>
                  <a:srgbClr val="402000"/>
                </a:solidFill>
                <a:ln w="12700" cap="rnd" cmpd="sng">
                  <a:noFill/>
                  <a:prstDash val="solid"/>
                  <a:round/>
                  <a:headEnd type="none" w="med" len="med"/>
                  <a:tailEnd type="none" w="med" len="med"/>
                </a:ln>
                <a:effectLst/>
              </p:spPr>
              <p:txBody>
                <a:bodyPr/>
                <a:lstStyle/>
                <a:p>
                  <a:endParaRPr lang="es-ES"/>
                </a:p>
              </p:txBody>
            </p:sp>
            <p:sp>
              <p:nvSpPr>
                <p:cNvPr id="282" name="Freeform 1142"/>
                <p:cNvSpPr>
                  <a:spLocks/>
                </p:cNvSpPr>
                <p:nvPr/>
              </p:nvSpPr>
              <p:spPr bwMode="auto">
                <a:xfrm>
                  <a:off x="703" y="2338"/>
                  <a:ext cx="11" cy="9"/>
                </a:xfrm>
                <a:custGeom>
                  <a:avLst/>
                  <a:gdLst/>
                  <a:ahLst/>
                  <a:cxnLst>
                    <a:cxn ang="0">
                      <a:pos x="10" y="0"/>
                    </a:cxn>
                    <a:cxn ang="0">
                      <a:pos x="8" y="5"/>
                    </a:cxn>
                    <a:cxn ang="0">
                      <a:pos x="8" y="6"/>
                    </a:cxn>
                    <a:cxn ang="0">
                      <a:pos x="8" y="7"/>
                    </a:cxn>
                    <a:cxn ang="0">
                      <a:pos x="9" y="8"/>
                    </a:cxn>
                    <a:cxn ang="0">
                      <a:pos x="7" y="6"/>
                    </a:cxn>
                    <a:cxn ang="0">
                      <a:pos x="6" y="6"/>
                    </a:cxn>
                    <a:cxn ang="0">
                      <a:pos x="3" y="5"/>
                    </a:cxn>
                    <a:cxn ang="0">
                      <a:pos x="0" y="5"/>
                    </a:cxn>
                    <a:cxn ang="0">
                      <a:pos x="3" y="2"/>
                    </a:cxn>
                    <a:cxn ang="0">
                      <a:pos x="10" y="0"/>
                    </a:cxn>
                  </a:cxnLst>
                  <a:rect l="0" t="0" r="r" b="b"/>
                  <a:pathLst>
                    <a:path w="11" h="9">
                      <a:moveTo>
                        <a:pt x="10" y="0"/>
                      </a:moveTo>
                      <a:lnTo>
                        <a:pt x="8" y="5"/>
                      </a:lnTo>
                      <a:lnTo>
                        <a:pt x="8" y="6"/>
                      </a:lnTo>
                      <a:lnTo>
                        <a:pt x="8" y="7"/>
                      </a:lnTo>
                      <a:lnTo>
                        <a:pt x="9" y="8"/>
                      </a:lnTo>
                      <a:lnTo>
                        <a:pt x="7" y="6"/>
                      </a:lnTo>
                      <a:lnTo>
                        <a:pt x="6" y="6"/>
                      </a:lnTo>
                      <a:lnTo>
                        <a:pt x="3" y="5"/>
                      </a:lnTo>
                      <a:lnTo>
                        <a:pt x="0" y="5"/>
                      </a:lnTo>
                      <a:lnTo>
                        <a:pt x="3" y="2"/>
                      </a:lnTo>
                      <a:lnTo>
                        <a:pt x="10" y="0"/>
                      </a:lnTo>
                    </a:path>
                  </a:pathLst>
                </a:custGeom>
                <a:solidFill>
                  <a:srgbClr val="402000"/>
                </a:solidFill>
                <a:ln w="12700" cap="rnd" cmpd="sng">
                  <a:noFill/>
                  <a:prstDash val="solid"/>
                  <a:round/>
                  <a:headEnd type="none" w="med" len="med"/>
                  <a:tailEnd type="none" w="med" len="med"/>
                </a:ln>
                <a:effectLst/>
              </p:spPr>
              <p:txBody>
                <a:bodyPr/>
                <a:lstStyle/>
                <a:p>
                  <a:endParaRPr lang="es-ES"/>
                </a:p>
              </p:txBody>
            </p:sp>
            <p:sp>
              <p:nvSpPr>
                <p:cNvPr id="283" name="Freeform 1143"/>
                <p:cNvSpPr>
                  <a:spLocks/>
                </p:cNvSpPr>
                <p:nvPr/>
              </p:nvSpPr>
              <p:spPr bwMode="auto">
                <a:xfrm>
                  <a:off x="694" y="2315"/>
                  <a:ext cx="26" cy="8"/>
                </a:xfrm>
                <a:custGeom>
                  <a:avLst/>
                  <a:gdLst/>
                  <a:ahLst/>
                  <a:cxnLst>
                    <a:cxn ang="0">
                      <a:pos x="25" y="4"/>
                    </a:cxn>
                    <a:cxn ang="0">
                      <a:pos x="24" y="6"/>
                    </a:cxn>
                    <a:cxn ang="0">
                      <a:pos x="21" y="7"/>
                    </a:cxn>
                    <a:cxn ang="0">
                      <a:pos x="17" y="5"/>
                    </a:cxn>
                    <a:cxn ang="0">
                      <a:pos x="12" y="4"/>
                    </a:cxn>
                    <a:cxn ang="0">
                      <a:pos x="4" y="4"/>
                    </a:cxn>
                    <a:cxn ang="0">
                      <a:pos x="0" y="4"/>
                    </a:cxn>
                    <a:cxn ang="0">
                      <a:pos x="6" y="2"/>
                    </a:cxn>
                    <a:cxn ang="0">
                      <a:pos x="10" y="1"/>
                    </a:cxn>
                    <a:cxn ang="0">
                      <a:pos x="10" y="0"/>
                    </a:cxn>
                    <a:cxn ang="0">
                      <a:pos x="14" y="1"/>
                    </a:cxn>
                    <a:cxn ang="0">
                      <a:pos x="14" y="0"/>
                    </a:cxn>
                    <a:cxn ang="0">
                      <a:pos x="17" y="2"/>
                    </a:cxn>
                    <a:cxn ang="0">
                      <a:pos x="21" y="2"/>
                    </a:cxn>
                    <a:cxn ang="0">
                      <a:pos x="25" y="4"/>
                    </a:cxn>
                  </a:cxnLst>
                  <a:rect l="0" t="0" r="r" b="b"/>
                  <a:pathLst>
                    <a:path w="26" h="8">
                      <a:moveTo>
                        <a:pt x="25" y="4"/>
                      </a:moveTo>
                      <a:lnTo>
                        <a:pt x="24" y="6"/>
                      </a:lnTo>
                      <a:lnTo>
                        <a:pt x="21" y="7"/>
                      </a:lnTo>
                      <a:lnTo>
                        <a:pt x="17" y="5"/>
                      </a:lnTo>
                      <a:lnTo>
                        <a:pt x="12" y="4"/>
                      </a:lnTo>
                      <a:lnTo>
                        <a:pt x="4" y="4"/>
                      </a:lnTo>
                      <a:lnTo>
                        <a:pt x="0" y="4"/>
                      </a:lnTo>
                      <a:lnTo>
                        <a:pt x="6" y="2"/>
                      </a:lnTo>
                      <a:lnTo>
                        <a:pt x="10" y="1"/>
                      </a:lnTo>
                      <a:lnTo>
                        <a:pt x="10" y="0"/>
                      </a:lnTo>
                      <a:lnTo>
                        <a:pt x="14" y="1"/>
                      </a:lnTo>
                      <a:lnTo>
                        <a:pt x="14" y="0"/>
                      </a:lnTo>
                      <a:lnTo>
                        <a:pt x="17" y="2"/>
                      </a:lnTo>
                      <a:lnTo>
                        <a:pt x="21" y="2"/>
                      </a:lnTo>
                      <a:lnTo>
                        <a:pt x="25" y="4"/>
                      </a:lnTo>
                    </a:path>
                  </a:pathLst>
                </a:custGeom>
                <a:solidFill>
                  <a:srgbClr val="402000"/>
                </a:solidFill>
                <a:ln w="12700" cap="rnd" cmpd="sng">
                  <a:noFill/>
                  <a:prstDash val="solid"/>
                  <a:round/>
                  <a:headEnd type="none" w="med" len="med"/>
                  <a:tailEnd type="none" w="med" len="med"/>
                </a:ln>
                <a:effectLst/>
              </p:spPr>
              <p:txBody>
                <a:bodyPr/>
                <a:lstStyle/>
                <a:p>
                  <a:endParaRPr lang="es-ES"/>
                </a:p>
              </p:txBody>
            </p:sp>
            <p:sp>
              <p:nvSpPr>
                <p:cNvPr id="284" name="Freeform 1144"/>
                <p:cNvSpPr>
                  <a:spLocks/>
                </p:cNvSpPr>
                <p:nvPr/>
              </p:nvSpPr>
              <p:spPr bwMode="auto">
                <a:xfrm>
                  <a:off x="634" y="2335"/>
                  <a:ext cx="13" cy="42"/>
                </a:xfrm>
                <a:custGeom>
                  <a:avLst/>
                  <a:gdLst/>
                  <a:ahLst/>
                  <a:cxnLst>
                    <a:cxn ang="0">
                      <a:pos x="12" y="8"/>
                    </a:cxn>
                    <a:cxn ang="0">
                      <a:pos x="8" y="3"/>
                    </a:cxn>
                    <a:cxn ang="0">
                      <a:pos x="4" y="4"/>
                    </a:cxn>
                    <a:cxn ang="0">
                      <a:pos x="2" y="11"/>
                    </a:cxn>
                    <a:cxn ang="0">
                      <a:pos x="1" y="21"/>
                    </a:cxn>
                    <a:cxn ang="0">
                      <a:pos x="2" y="28"/>
                    </a:cxn>
                    <a:cxn ang="0">
                      <a:pos x="3" y="33"/>
                    </a:cxn>
                    <a:cxn ang="0">
                      <a:pos x="5" y="24"/>
                    </a:cxn>
                    <a:cxn ang="0">
                      <a:pos x="7" y="19"/>
                    </a:cxn>
                    <a:cxn ang="0">
                      <a:pos x="11" y="15"/>
                    </a:cxn>
                    <a:cxn ang="0">
                      <a:pos x="8" y="23"/>
                    </a:cxn>
                    <a:cxn ang="0">
                      <a:pos x="5" y="29"/>
                    </a:cxn>
                    <a:cxn ang="0">
                      <a:pos x="4" y="35"/>
                    </a:cxn>
                    <a:cxn ang="0">
                      <a:pos x="6" y="40"/>
                    </a:cxn>
                    <a:cxn ang="0">
                      <a:pos x="8" y="41"/>
                    </a:cxn>
                    <a:cxn ang="0">
                      <a:pos x="3" y="39"/>
                    </a:cxn>
                    <a:cxn ang="0">
                      <a:pos x="0" y="31"/>
                    </a:cxn>
                    <a:cxn ang="0">
                      <a:pos x="0" y="19"/>
                    </a:cxn>
                    <a:cxn ang="0">
                      <a:pos x="0" y="9"/>
                    </a:cxn>
                    <a:cxn ang="0">
                      <a:pos x="3" y="2"/>
                    </a:cxn>
                    <a:cxn ang="0">
                      <a:pos x="7" y="0"/>
                    </a:cxn>
                    <a:cxn ang="0">
                      <a:pos x="10" y="1"/>
                    </a:cxn>
                    <a:cxn ang="0">
                      <a:pos x="12" y="8"/>
                    </a:cxn>
                  </a:cxnLst>
                  <a:rect l="0" t="0" r="r" b="b"/>
                  <a:pathLst>
                    <a:path w="13" h="42">
                      <a:moveTo>
                        <a:pt x="12" y="8"/>
                      </a:moveTo>
                      <a:lnTo>
                        <a:pt x="8" y="3"/>
                      </a:lnTo>
                      <a:lnTo>
                        <a:pt x="4" y="4"/>
                      </a:lnTo>
                      <a:lnTo>
                        <a:pt x="2" y="11"/>
                      </a:lnTo>
                      <a:lnTo>
                        <a:pt x="1" y="21"/>
                      </a:lnTo>
                      <a:lnTo>
                        <a:pt x="2" y="28"/>
                      </a:lnTo>
                      <a:lnTo>
                        <a:pt x="3" y="33"/>
                      </a:lnTo>
                      <a:lnTo>
                        <a:pt x="5" y="24"/>
                      </a:lnTo>
                      <a:lnTo>
                        <a:pt x="7" y="19"/>
                      </a:lnTo>
                      <a:lnTo>
                        <a:pt x="11" y="15"/>
                      </a:lnTo>
                      <a:lnTo>
                        <a:pt x="8" y="23"/>
                      </a:lnTo>
                      <a:lnTo>
                        <a:pt x="5" y="29"/>
                      </a:lnTo>
                      <a:lnTo>
                        <a:pt x="4" y="35"/>
                      </a:lnTo>
                      <a:lnTo>
                        <a:pt x="6" y="40"/>
                      </a:lnTo>
                      <a:lnTo>
                        <a:pt x="8" y="41"/>
                      </a:lnTo>
                      <a:lnTo>
                        <a:pt x="3" y="39"/>
                      </a:lnTo>
                      <a:lnTo>
                        <a:pt x="0" y="31"/>
                      </a:lnTo>
                      <a:lnTo>
                        <a:pt x="0" y="19"/>
                      </a:lnTo>
                      <a:lnTo>
                        <a:pt x="0" y="9"/>
                      </a:lnTo>
                      <a:lnTo>
                        <a:pt x="3" y="2"/>
                      </a:lnTo>
                      <a:lnTo>
                        <a:pt x="7" y="0"/>
                      </a:lnTo>
                      <a:lnTo>
                        <a:pt x="10" y="1"/>
                      </a:lnTo>
                      <a:lnTo>
                        <a:pt x="12" y="8"/>
                      </a:lnTo>
                    </a:path>
                  </a:pathLst>
                </a:custGeom>
                <a:solidFill>
                  <a:srgbClr val="402000"/>
                </a:solidFill>
                <a:ln w="12700" cap="rnd" cmpd="sng">
                  <a:noFill/>
                  <a:prstDash val="solid"/>
                  <a:round/>
                  <a:headEnd type="none" w="med" len="med"/>
                  <a:tailEnd type="none" w="med" len="med"/>
                </a:ln>
                <a:effectLst/>
              </p:spPr>
              <p:txBody>
                <a:bodyPr/>
                <a:lstStyle/>
                <a:p>
                  <a:endParaRPr lang="es-ES"/>
                </a:p>
              </p:txBody>
            </p:sp>
            <p:sp>
              <p:nvSpPr>
                <p:cNvPr id="285" name="Freeform 1145"/>
                <p:cNvSpPr>
                  <a:spLocks/>
                </p:cNvSpPr>
                <p:nvPr/>
              </p:nvSpPr>
              <p:spPr bwMode="auto">
                <a:xfrm>
                  <a:off x="628" y="2327"/>
                  <a:ext cx="24" cy="60"/>
                </a:xfrm>
                <a:custGeom>
                  <a:avLst/>
                  <a:gdLst/>
                  <a:ahLst/>
                  <a:cxnLst>
                    <a:cxn ang="0">
                      <a:pos x="23" y="15"/>
                    </a:cxn>
                    <a:cxn ang="0">
                      <a:pos x="19" y="5"/>
                    </a:cxn>
                    <a:cxn ang="0">
                      <a:pos x="14" y="3"/>
                    </a:cxn>
                    <a:cxn ang="0">
                      <a:pos x="6" y="5"/>
                    </a:cxn>
                    <a:cxn ang="0">
                      <a:pos x="4" y="10"/>
                    </a:cxn>
                    <a:cxn ang="0">
                      <a:pos x="2" y="19"/>
                    </a:cxn>
                    <a:cxn ang="0">
                      <a:pos x="2" y="26"/>
                    </a:cxn>
                    <a:cxn ang="0">
                      <a:pos x="3" y="31"/>
                    </a:cxn>
                    <a:cxn ang="0">
                      <a:pos x="3" y="38"/>
                    </a:cxn>
                    <a:cxn ang="0">
                      <a:pos x="4" y="47"/>
                    </a:cxn>
                    <a:cxn ang="0">
                      <a:pos x="9" y="55"/>
                    </a:cxn>
                    <a:cxn ang="0">
                      <a:pos x="12" y="55"/>
                    </a:cxn>
                    <a:cxn ang="0">
                      <a:pos x="16" y="55"/>
                    </a:cxn>
                    <a:cxn ang="0">
                      <a:pos x="16" y="56"/>
                    </a:cxn>
                    <a:cxn ang="0">
                      <a:pos x="13" y="59"/>
                    </a:cxn>
                    <a:cxn ang="0">
                      <a:pos x="9" y="58"/>
                    </a:cxn>
                    <a:cxn ang="0">
                      <a:pos x="5" y="56"/>
                    </a:cxn>
                    <a:cxn ang="0">
                      <a:pos x="1" y="47"/>
                    </a:cxn>
                    <a:cxn ang="0">
                      <a:pos x="1" y="33"/>
                    </a:cxn>
                    <a:cxn ang="0">
                      <a:pos x="0" y="24"/>
                    </a:cxn>
                    <a:cxn ang="0">
                      <a:pos x="0" y="16"/>
                    </a:cxn>
                    <a:cxn ang="0">
                      <a:pos x="2" y="9"/>
                    </a:cxn>
                    <a:cxn ang="0">
                      <a:pos x="5" y="3"/>
                    </a:cxn>
                    <a:cxn ang="0">
                      <a:pos x="11" y="0"/>
                    </a:cxn>
                    <a:cxn ang="0">
                      <a:pos x="19" y="2"/>
                    </a:cxn>
                    <a:cxn ang="0">
                      <a:pos x="23" y="5"/>
                    </a:cxn>
                    <a:cxn ang="0">
                      <a:pos x="23" y="15"/>
                    </a:cxn>
                  </a:cxnLst>
                  <a:rect l="0" t="0" r="r" b="b"/>
                  <a:pathLst>
                    <a:path w="24" h="60">
                      <a:moveTo>
                        <a:pt x="23" y="15"/>
                      </a:moveTo>
                      <a:lnTo>
                        <a:pt x="19" y="5"/>
                      </a:lnTo>
                      <a:lnTo>
                        <a:pt x="14" y="3"/>
                      </a:lnTo>
                      <a:lnTo>
                        <a:pt x="6" y="5"/>
                      </a:lnTo>
                      <a:lnTo>
                        <a:pt x="4" y="10"/>
                      </a:lnTo>
                      <a:lnTo>
                        <a:pt x="2" y="19"/>
                      </a:lnTo>
                      <a:lnTo>
                        <a:pt x="2" y="26"/>
                      </a:lnTo>
                      <a:lnTo>
                        <a:pt x="3" y="31"/>
                      </a:lnTo>
                      <a:lnTo>
                        <a:pt x="3" y="38"/>
                      </a:lnTo>
                      <a:lnTo>
                        <a:pt x="4" y="47"/>
                      </a:lnTo>
                      <a:lnTo>
                        <a:pt x="9" y="55"/>
                      </a:lnTo>
                      <a:lnTo>
                        <a:pt x="12" y="55"/>
                      </a:lnTo>
                      <a:lnTo>
                        <a:pt x="16" y="55"/>
                      </a:lnTo>
                      <a:lnTo>
                        <a:pt x="16" y="56"/>
                      </a:lnTo>
                      <a:lnTo>
                        <a:pt x="13" y="59"/>
                      </a:lnTo>
                      <a:lnTo>
                        <a:pt x="9" y="58"/>
                      </a:lnTo>
                      <a:lnTo>
                        <a:pt x="5" y="56"/>
                      </a:lnTo>
                      <a:lnTo>
                        <a:pt x="1" y="47"/>
                      </a:lnTo>
                      <a:lnTo>
                        <a:pt x="1" y="33"/>
                      </a:lnTo>
                      <a:lnTo>
                        <a:pt x="0" y="24"/>
                      </a:lnTo>
                      <a:lnTo>
                        <a:pt x="0" y="16"/>
                      </a:lnTo>
                      <a:lnTo>
                        <a:pt x="2" y="9"/>
                      </a:lnTo>
                      <a:lnTo>
                        <a:pt x="5" y="3"/>
                      </a:lnTo>
                      <a:lnTo>
                        <a:pt x="11" y="0"/>
                      </a:lnTo>
                      <a:lnTo>
                        <a:pt x="19" y="2"/>
                      </a:lnTo>
                      <a:lnTo>
                        <a:pt x="23" y="5"/>
                      </a:lnTo>
                      <a:lnTo>
                        <a:pt x="23" y="15"/>
                      </a:lnTo>
                    </a:path>
                  </a:pathLst>
                </a:custGeom>
                <a:solidFill>
                  <a:srgbClr val="402000"/>
                </a:solidFill>
                <a:ln w="12700" cap="rnd" cmpd="sng">
                  <a:noFill/>
                  <a:prstDash val="solid"/>
                  <a:round/>
                  <a:headEnd type="none" w="med" len="med"/>
                  <a:tailEnd type="none" w="med" len="med"/>
                </a:ln>
                <a:effectLst/>
              </p:spPr>
              <p:txBody>
                <a:bodyPr/>
                <a:lstStyle/>
                <a:p>
                  <a:endParaRPr lang="es-ES"/>
                </a:p>
              </p:txBody>
            </p:sp>
            <p:sp>
              <p:nvSpPr>
                <p:cNvPr id="286" name="Freeform 1146"/>
                <p:cNvSpPr>
                  <a:spLocks/>
                </p:cNvSpPr>
                <p:nvPr/>
              </p:nvSpPr>
              <p:spPr bwMode="auto">
                <a:xfrm>
                  <a:off x="647" y="2399"/>
                  <a:ext cx="21" cy="48"/>
                </a:xfrm>
                <a:custGeom>
                  <a:avLst/>
                  <a:gdLst/>
                  <a:ahLst/>
                  <a:cxnLst>
                    <a:cxn ang="0">
                      <a:pos x="0" y="0"/>
                    </a:cxn>
                    <a:cxn ang="0">
                      <a:pos x="2" y="10"/>
                    </a:cxn>
                    <a:cxn ang="0">
                      <a:pos x="6" y="22"/>
                    </a:cxn>
                    <a:cxn ang="0">
                      <a:pos x="11" y="31"/>
                    </a:cxn>
                    <a:cxn ang="0">
                      <a:pos x="17" y="43"/>
                    </a:cxn>
                    <a:cxn ang="0">
                      <a:pos x="20" y="47"/>
                    </a:cxn>
                    <a:cxn ang="0">
                      <a:pos x="13" y="42"/>
                    </a:cxn>
                    <a:cxn ang="0">
                      <a:pos x="8" y="30"/>
                    </a:cxn>
                    <a:cxn ang="0">
                      <a:pos x="3" y="18"/>
                    </a:cxn>
                    <a:cxn ang="0">
                      <a:pos x="0" y="0"/>
                    </a:cxn>
                  </a:cxnLst>
                  <a:rect l="0" t="0" r="r" b="b"/>
                  <a:pathLst>
                    <a:path w="21" h="48">
                      <a:moveTo>
                        <a:pt x="0" y="0"/>
                      </a:moveTo>
                      <a:lnTo>
                        <a:pt x="2" y="10"/>
                      </a:lnTo>
                      <a:lnTo>
                        <a:pt x="6" y="22"/>
                      </a:lnTo>
                      <a:lnTo>
                        <a:pt x="11" y="31"/>
                      </a:lnTo>
                      <a:lnTo>
                        <a:pt x="17" y="43"/>
                      </a:lnTo>
                      <a:lnTo>
                        <a:pt x="20" y="47"/>
                      </a:lnTo>
                      <a:lnTo>
                        <a:pt x="13" y="42"/>
                      </a:lnTo>
                      <a:lnTo>
                        <a:pt x="8" y="30"/>
                      </a:lnTo>
                      <a:lnTo>
                        <a:pt x="3" y="18"/>
                      </a:lnTo>
                      <a:lnTo>
                        <a:pt x="0" y="0"/>
                      </a:lnTo>
                    </a:path>
                  </a:pathLst>
                </a:custGeom>
                <a:solidFill>
                  <a:srgbClr val="402000"/>
                </a:solidFill>
                <a:ln w="12700" cap="rnd" cmpd="sng">
                  <a:noFill/>
                  <a:prstDash val="solid"/>
                  <a:round/>
                  <a:headEnd type="none" w="med" len="med"/>
                  <a:tailEnd type="none" w="med" len="med"/>
                </a:ln>
                <a:effectLst/>
              </p:spPr>
              <p:txBody>
                <a:bodyPr/>
                <a:lstStyle/>
                <a:p>
                  <a:endParaRPr lang="es-ES"/>
                </a:p>
              </p:txBody>
            </p:sp>
            <p:sp>
              <p:nvSpPr>
                <p:cNvPr id="287" name="Freeform 1147"/>
                <p:cNvSpPr>
                  <a:spLocks/>
                </p:cNvSpPr>
                <p:nvPr/>
              </p:nvSpPr>
              <p:spPr bwMode="auto">
                <a:xfrm>
                  <a:off x="560" y="2210"/>
                  <a:ext cx="154" cy="202"/>
                </a:xfrm>
                <a:custGeom>
                  <a:avLst/>
                  <a:gdLst/>
                  <a:ahLst/>
                  <a:cxnLst>
                    <a:cxn ang="0">
                      <a:pos x="141" y="58"/>
                    </a:cxn>
                    <a:cxn ang="0">
                      <a:pos x="118" y="53"/>
                    </a:cxn>
                    <a:cxn ang="0">
                      <a:pos x="102" y="56"/>
                    </a:cxn>
                    <a:cxn ang="0">
                      <a:pos x="92" y="70"/>
                    </a:cxn>
                    <a:cxn ang="0">
                      <a:pos x="99" y="87"/>
                    </a:cxn>
                    <a:cxn ang="0">
                      <a:pos x="106" y="94"/>
                    </a:cxn>
                    <a:cxn ang="0">
                      <a:pos x="108" y="110"/>
                    </a:cxn>
                    <a:cxn ang="0">
                      <a:pos x="103" y="120"/>
                    </a:cxn>
                    <a:cxn ang="0">
                      <a:pos x="107" y="136"/>
                    </a:cxn>
                    <a:cxn ang="0">
                      <a:pos x="98" y="136"/>
                    </a:cxn>
                    <a:cxn ang="0">
                      <a:pos x="95" y="118"/>
                    </a:cxn>
                    <a:cxn ang="0">
                      <a:pos x="90" y="110"/>
                    </a:cxn>
                    <a:cxn ang="0">
                      <a:pos x="78" y="110"/>
                    </a:cxn>
                    <a:cxn ang="0">
                      <a:pos x="67" y="114"/>
                    </a:cxn>
                    <a:cxn ang="0">
                      <a:pos x="63" y="126"/>
                    </a:cxn>
                    <a:cxn ang="0">
                      <a:pos x="62" y="142"/>
                    </a:cxn>
                    <a:cxn ang="0">
                      <a:pos x="63" y="154"/>
                    </a:cxn>
                    <a:cxn ang="0">
                      <a:pos x="63" y="164"/>
                    </a:cxn>
                    <a:cxn ang="0">
                      <a:pos x="62" y="174"/>
                    </a:cxn>
                    <a:cxn ang="0">
                      <a:pos x="55" y="184"/>
                    </a:cxn>
                    <a:cxn ang="0">
                      <a:pos x="50" y="189"/>
                    </a:cxn>
                    <a:cxn ang="0">
                      <a:pos x="36" y="201"/>
                    </a:cxn>
                    <a:cxn ang="0">
                      <a:pos x="12" y="167"/>
                    </a:cxn>
                    <a:cxn ang="0">
                      <a:pos x="5" y="140"/>
                    </a:cxn>
                    <a:cxn ang="0">
                      <a:pos x="1" y="96"/>
                    </a:cxn>
                    <a:cxn ang="0">
                      <a:pos x="0" y="64"/>
                    </a:cxn>
                    <a:cxn ang="0">
                      <a:pos x="3" y="34"/>
                    </a:cxn>
                    <a:cxn ang="0">
                      <a:pos x="9" y="18"/>
                    </a:cxn>
                    <a:cxn ang="0">
                      <a:pos x="24" y="6"/>
                    </a:cxn>
                    <a:cxn ang="0">
                      <a:pos x="39" y="3"/>
                    </a:cxn>
                    <a:cxn ang="0">
                      <a:pos x="65" y="0"/>
                    </a:cxn>
                    <a:cxn ang="0">
                      <a:pos x="91" y="2"/>
                    </a:cxn>
                    <a:cxn ang="0">
                      <a:pos x="124" y="9"/>
                    </a:cxn>
                    <a:cxn ang="0">
                      <a:pos x="139" y="19"/>
                    </a:cxn>
                    <a:cxn ang="0">
                      <a:pos x="146" y="28"/>
                    </a:cxn>
                    <a:cxn ang="0">
                      <a:pos x="153" y="42"/>
                    </a:cxn>
                    <a:cxn ang="0">
                      <a:pos x="152" y="50"/>
                    </a:cxn>
                    <a:cxn ang="0">
                      <a:pos x="141" y="58"/>
                    </a:cxn>
                  </a:cxnLst>
                  <a:rect l="0" t="0" r="r" b="b"/>
                  <a:pathLst>
                    <a:path w="154" h="202">
                      <a:moveTo>
                        <a:pt x="141" y="58"/>
                      </a:moveTo>
                      <a:lnTo>
                        <a:pt x="118" y="53"/>
                      </a:lnTo>
                      <a:lnTo>
                        <a:pt x="102" y="56"/>
                      </a:lnTo>
                      <a:lnTo>
                        <a:pt x="92" y="70"/>
                      </a:lnTo>
                      <a:lnTo>
                        <a:pt x="99" y="87"/>
                      </a:lnTo>
                      <a:lnTo>
                        <a:pt x="106" y="94"/>
                      </a:lnTo>
                      <a:lnTo>
                        <a:pt x="108" y="110"/>
                      </a:lnTo>
                      <a:lnTo>
                        <a:pt x="103" y="120"/>
                      </a:lnTo>
                      <a:lnTo>
                        <a:pt x="107" y="136"/>
                      </a:lnTo>
                      <a:lnTo>
                        <a:pt x="98" y="136"/>
                      </a:lnTo>
                      <a:lnTo>
                        <a:pt x="95" y="118"/>
                      </a:lnTo>
                      <a:lnTo>
                        <a:pt x="90" y="110"/>
                      </a:lnTo>
                      <a:lnTo>
                        <a:pt x="78" y="110"/>
                      </a:lnTo>
                      <a:lnTo>
                        <a:pt x="67" y="114"/>
                      </a:lnTo>
                      <a:lnTo>
                        <a:pt x="63" y="126"/>
                      </a:lnTo>
                      <a:lnTo>
                        <a:pt x="62" y="142"/>
                      </a:lnTo>
                      <a:lnTo>
                        <a:pt x="63" y="154"/>
                      </a:lnTo>
                      <a:lnTo>
                        <a:pt x="63" y="164"/>
                      </a:lnTo>
                      <a:lnTo>
                        <a:pt x="62" y="174"/>
                      </a:lnTo>
                      <a:lnTo>
                        <a:pt x="55" y="184"/>
                      </a:lnTo>
                      <a:lnTo>
                        <a:pt x="50" y="189"/>
                      </a:lnTo>
                      <a:lnTo>
                        <a:pt x="36" y="201"/>
                      </a:lnTo>
                      <a:lnTo>
                        <a:pt x="12" y="167"/>
                      </a:lnTo>
                      <a:lnTo>
                        <a:pt x="5" y="140"/>
                      </a:lnTo>
                      <a:lnTo>
                        <a:pt x="1" y="96"/>
                      </a:lnTo>
                      <a:lnTo>
                        <a:pt x="0" y="64"/>
                      </a:lnTo>
                      <a:lnTo>
                        <a:pt x="3" y="34"/>
                      </a:lnTo>
                      <a:lnTo>
                        <a:pt x="9" y="18"/>
                      </a:lnTo>
                      <a:lnTo>
                        <a:pt x="24" y="6"/>
                      </a:lnTo>
                      <a:lnTo>
                        <a:pt x="39" y="3"/>
                      </a:lnTo>
                      <a:lnTo>
                        <a:pt x="65" y="0"/>
                      </a:lnTo>
                      <a:lnTo>
                        <a:pt x="91" y="2"/>
                      </a:lnTo>
                      <a:lnTo>
                        <a:pt x="124" y="9"/>
                      </a:lnTo>
                      <a:lnTo>
                        <a:pt x="139" y="19"/>
                      </a:lnTo>
                      <a:lnTo>
                        <a:pt x="146" y="28"/>
                      </a:lnTo>
                      <a:lnTo>
                        <a:pt x="153" y="42"/>
                      </a:lnTo>
                      <a:lnTo>
                        <a:pt x="152" y="50"/>
                      </a:lnTo>
                      <a:lnTo>
                        <a:pt x="141" y="58"/>
                      </a:lnTo>
                    </a:path>
                  </a:pathLst>
                </a:custGeom>
                <a:solidFill>
                  <a:srgbClr val="603000"/>
                </a:solidFill>
                <a:ln w="12700" cap="rnd" cmpd="sng">
                  <a:noFill/>
                  <a:prstDash val="solid"/>
                  <a:round/>
                  <a:headEnd type="none" w="med" len="med"/>
                  <a:tailEnd type="none" w="med" len="med"/>
                </a:ln>
                <a:effectLst/>
              </p:spPr>
              <p:txBody>
                <a:bodyPr/>
                <a:lstStyle/>
                <a:p>
                  <a:endParaRPr lang="es-ES"/>
                </a:p>
              </p:txBody>
            </p:sp>
            <p:sp>
              <p:nvSpPr>
                <p:cNvPr id="288" name="Freeform 1148"/>
                <p:cNvSpPr>
                  <a:spLocks/>
                </p:cNvSpPr>
                <p:nvPr/>
              </p:nvSpPr>
              <p:spPr bwMode="auto">
                <a:xfrm>
                  <a:off x="564" y="2213"/>
                  <a:ext cx="146" cy="192"/>
                </a:xfrm>
                <a:custGeom>
                  <a:avLst/>
                  <a:gdLst/>
                  <a:ahLst/>
                  <a:cxnLst>
                    <a:cxn ang="0">
                      <a:pos x="140" y="29"/>
                    </a:cxn>
                    <a:cxn ang="0">
                      <a:pos x="142" y="45"/>
                    </a:cxn>
                    <a:cxn ang="0">
                      <a:pos x="109" y="48"/>
                    </a:cxn>
                    <a:cxn ang="0">
                      <a:pos x="79" y="38"/>
                    </a:cxn>
                    <a:cxn ang="0">
                      <a:pos x="93" y="44"/>
                    </a:cxn>
                    <a:cxn ang="0">
                      <a:pos x="96" y="50"/>
                    </a:cxn>
                    <a:cxn ang="0">
                      <a:pos x="82" y="48"/>
                    </a:cxn>
                    <a:cxn ang="0">
                      <a:pos x="79" y="51"/>
                    </a:cxn>
                    <a:cxn ang="0">
                      <a:pos x="87" y="65"/>
                    </a:cxn>
                    <a:cxn ang="0">
                      <a:pos x="84" y="67"/>
                    </a:cxn>
                    <a:cxn ang="0">
                      <a:pos x="92" y="83"/>
                    </a:cxn>
                    <a:cxn ang="0">
                      <a:pos x="65" y="75"/>
                    </a:cxn>
                    <a:cxn ang="0">
                      <a:pos x="101" y="92"/>
                    </a:cxn>
                    <a:cxn ang="0">
                      <a:pos x="81" y="90"/>
                    </a:cxn>
                    <a:cxn ang="0">
                      <a:pos x="99" y="100"/>
                    </a:cxn>
                    <a:cxn ang="0">
                      <a:pos x="93" y="107"/>
                    </a:cxn>
                    <a:cxn ang="0">
                      <a:pos x="64" y="102"/>
                    </a:cxn>
                    <a:cxn ang="0">
                      <a:pos x="44" y="106"/>
                    </a:cxn>
                    <a:cxn ang="0">
                      <a:pos x="44" y="113"/>
                    </a:cxn>
                    <a:cxn ang="0">
                      <a:pos x="40" y="117"/>
                    </a:cxn>
                    <a:cxn ang="0">
                      <a:pos x="57" y="132"/>
                    </a:cxn>
                    <a:cxn ang="0">
                      <a:pos x="42" y="131"/>
                    </a:cxn>
                    <a:cxn ang="0">
                      <a:pos x="57" y="152"/>
                    </a:cxn>
                    <a:cxn ang="0">
                      <a:pos x="46" y="151"/>
                    </a:cxn>
                    <a:cxn ang="0">
                      <a:pos x="51" y="174"/>
                    </a:cxn>
                    <a:cxn ang="0">
                      <a:pos x="32" y="141"/>
                    </a:cxn>
                    <a:cxn ang="0">
                      <a:pos x="50" y="178"/>
                    </a:cxn>
                    <a:cxn ang="0">
                      <a:pos x="28" y="164"/>
                    </a:cxn>
                    <a:cxn ang="0">
                      <a:pos x="33" y="179"/>
                    </a:cxn>
                    <a:cxn ang="0">
                      <a:pos x="22" y="178"/>
                    </a:cxn>
                    <a:cxn ang="0">
                      <a:pos x="4" y="115"/>
                    </a:cxn>
                    <a:cxn ang="0">
                      <a:pos x="12" y="75"/>
                    </a:cxn>
                    <a:cxn ang="0">
                      <a:pos x="28" y="79"/>
                    </a:cxn>
                    <a:cxn ang="0">
                      <a:pos x="1" y="66"/>
                    </a:cxn>
                    <a:cxn ang="0">
                      <a:pos x="19" y="42"/>
                    </a:cxn>
                    <a:cxn ang="0">
                      <a:pos x="31" y="42"/>
                    </a:cxn>
                    <a:cxn ang="0">
                      <a:pos x="6" y="21"/>
                    </a:cxn>
                    <a:cxn ang="0">
                      <a:pos x="35" y="12"/>
                    </a:cxn>
                    <a:cxn ang="0">
                      <a:pos x="27" y="4"/>
                    </a:cxn>
                    <a:cxn ang="0">
                      <a:pos x="63" y="4"/>
                    </a:cxn>
                    <a:cxn ang="0">
                      <a:pos x="77" y="10"/>
                    </a:cxn>
                    <a:cxn ang="0">
                      <a:pos x="80" y="1"/>
                    </a:cxn>
                    <a:cxn ang="0">
                      <a:pos x="108" y="16"/>
                    </a:cxn>
                    <a:cxn ang="0">
                      <a:pos x="103" y="4"/>
                    </a:cxn>
                  </a:cxnLst>
                  <a:rect l="0" t="0" r="r" b="b"/>
                  <a:pathLst>
                    <a:path w="146" h="192">
                      <a:moveTo>
                        <a:pt x="121" y="12"/>
                      </a:moveTo>
                      <a:lnTo>
                        <a:pt x="134" y="19"/>
                      </a:lnTo>
                      <a:lnTo>
                        <a:pt x="140" y="29"/>
                      </a:lnTo>
                      <a:lnTo>
                        <a:pt x="143" y="36"/>
                      </a:lnTo>
                      <a:lnTo>
                        <a:pt x="145" y="41"/>
                      </a:lnTo>
                      <a:lnTo>
                        <a:pt x="142" y="45"/>
                      </a:lnTo>
                      <a:lnTo>
                        <a:pt x="136" y="50"/>
                      </a:lnTo>
                      <a:lnTo>
                        <a:pt x="121" y="48"/>
                      </a:lnTo>
                      <a:lnTo>
                        <a:pt x="109" y="48"/>
                      </a:lnTo>
                      <a:lnTo>
                        <a:pt x="101" y="42"/>
                      </a:lnTo>
                      <a:lnTo>
                        <a:pt x="89" y="39"/>
                      </a:lnTo>
                      <a:lnTo>
                        <a:pt x="79" y="38"/>
                      </a:lnTo>
                      <a:lnTo>
                        <a:pt x="67" y="39"/>
                      </a:lnTo>
                      <a:lnTo>
                        <a:pt x="84" y="41"/>
                      </a:lnTo>
                      <a:lnTo>
                        <a:pt x="93" y="44"/>
                      </a:lnTo>
                      <a:lnTo>
                        <a:pt x="100" y="48"/>
                      </a:lnTo>
                      <a:lnTo>
                        <a:pt x="101" y="48"/>
                      </a:lnTo>
                      <a:lnTo>
                        <a:pt x="96" y="50"/>
                      </a:lnTo>
                      <a:lnTo>
                        <a:pt x="93" y="55"/>
                      </a:lnTo>
                      <a:lnTo>
                        <a:pt x="87" y="50"/>
                      </a:lnTo>
                      <a:lnTo>
                        <a:pt x="82" y="48"/>
                      </a:lnTo>
                      <a:lnTo>
                        <a:pt x="71" y="47"/>
                      </a:lnTo>
                      <a:lnTo>
                        <a:pt x="67" y="47"/>
                      </a:lnTo>
                      <a:lnTo>
                        <a:pt x="79" y="51"/>
                      </a:lnTo>
                      <a:lnTo>
                        <a:pt x="86" y="56"/>
                      </a:lnTo>
                      <a:lnTo>
                        <a:pt x="91" y="59"/>
                      </a:lnTo>
                      <a:lnTo>
                        <a:pt x="87" y="65"/>
                      </a:lnTo>
                      <a:lnTo>
                        <a:pt x="79" y="60"/>
                      </a:lnTo>
                      <a:lnTo>
                        <a:pt x="71" y="58"/>
                      </a:lnTo>
                      <a:lnTo>
                        <a:pt x="84" y="67"/>
                      </a:lnTo>
                      <a:lnTo>
                        <a:pt x="88" y="71"/>
                      </a:lnTo>
                      <a:lnTo>
                        <a:pt x="90" y="79"/>
                      </a:lnTo>
                      <a:lnTo>
                        <a:pt x="92" y="83"/>
                      </a:lnTo>
                      <a:lnTo>
                        <a:pt x="84" y="78"/>
                      </a:lnTo>
                      <a:lnTo>
                        <a:pt x="77" y="76"/>
                      </a:lnTo>
                      <a:lnTo>
                        <a:pt x="65" y="75"/>
                      </a:lnTo>
                      <a:lnTo>
                        <a:pt x="82" y="82"/>
                      </a:lnTo>
                      <a:lnTo>
                        <a:pt x="93" y="88"/>
                      </a:lnTo>
                      <a:lnTo>
                        <a:pt x="101" y="92"/>
                      </a:lnTo>
                      <a:lnTo>
                        <a:pt x="102" y="100"/>
                      </a:lnTo>
                      <a:lnTo>
                        <a:pt x="93" y="94"/>
                      </a:lnTo>
                      <a:lnTo>
                        <a:pt x="81" y="90"/>
                      </a:lnTo>
                      <a:lnTo>
                        <a:pt x="75" y="90"/>
                      </a:lnTo>
                      <a:lnTo>
                        <a:pt x="88" y="95"/>
                      </a:lnTo>
                      <a:lnTo>
                        <a:pt x="99" y="100"/>
                      </a:lnTo>
                      <a:lnTo>
                        <a:pt x="102" y="106"/>
                      </a:lnTo>
                      <a:lnTo>
                        <a:pt x="101" y="110"/>
                      </a:lnTo>
                      <a:lnTo>
                        <a:pt x="93" y="107"/>
                      </a:lnTo>
                      <a:lnTo>
                        <a:pt x="86" y="102"/>
                      </a:lnTo>
                      <a:lnTo>
                        <a:pt x="71" y="101"/>
                      </a:lnTo>
                      <a:lnTo>
                        <a:pt x="64" y="102"/>
                      </a:lnTo>
                      <a:lnTo>
                        <a:pt x="50" y="104"/>
                      </a:lnTo>
                      <a:lnTo>
                        <a:pt x="34" y="100"/>
                      </a:lnTo>
                      <a:lnTo>
                        <a:pt x="44" y="106"/>
                      </a:lnTo>
                      <a:lnTo>
                        <a:pt x="61" y="109"/>
                      </a:lnTo>
                      <a:lnTo>
                        <a:pt x="58" y="117"/>
                      </a:lnTo>
                      <a:lnTo>
                        <a:pt x="44" y="113"/>
                      </a:lnTo>
                      <a:lnTo>
                        <a:pt x="33" y="108"/>
                      </a:lnTo>
                      <a:lnTo>
                        <a:pt x="25" y="102"/>
                      </a:lnTo>
                      <a:lnTo>
                        <a:pt x="40" y="117"/>
                      </a:lnTo>
                      <a:lnTo>
                        <a:pt x="50" y="121"/>
                      </a:lnTo>
                      <a:lnTo>
                        <a:pt x="58" y="124"/>
                      </a:lnTo>
                      <a:lnTo>
                        <a:pt x="57" y="132"/>
                      </a:lnTo>
                      <a:lnTo>
                        <a:pt x="44" y="129"/>
                      </a:lnTo>
                      <a:lnTo>
                        <a:pt x="36" y="126"/>
                      </a:lnTo>
                      <a:lnTo>
                        <a:pt x="42" y="131"/>
                      </a:lnTo>
                      <a:lnTo>
                        <a:pt x="52" y="135"/>
                      </a:lnTo>
                      <a:lnTo>
                        <a:pt x="57" y="135"/>
                      </a:lnTo>
                      <a:lnTo>
                        <a:pt x="57" y="152"/>
                      </a:lnTo>
                      <a:lnTo>
                        <a:pt x="45" y="146"/>
                      </a:lnTo>
                      <a:lnTo>
                        <a:pt x="37" y="142"/>
                      </a:lnTo>
                      <a:lnTo>
                        <a:pt x="46" y="151"/>
                      </a:lnTo>
                      <a:lnTo>
                        <a:pt x="58" y="158"/>
                      </a:lnTo>
                      <a:lnTo>
                        <a:pt x="58" y="165"/>
                      </a:lnTo>
                      <a:lnTo>
                        <a:pt x="51" y="174"/>
                      </a:lnTo>
                      <a:lnTo>
                        <a:pt x="44" y="164"/>
                      </a:lnTo>
                      <a:lnTo>
                        <a:pt x="37" y="152"/>
                      </a:lnTo>
                      <a:lnTo>
                        <a:pt x="32" y="141"/>
                      </a:lnTo>
                      <a:lnTo>
                        <a:pt x="37" y="159"/>
                      </a:lnTo>
                      <a:lnTo>
                        <a:pt x="42" y="165"/>
                      </a:lnTo>
                      <a:lnTo>
                        <a:pt x="50" y="178"/>
                      </a:lnTo>
                      <a:lnTo>
                        <a:pt x="44" y="187"/>
                      </a:lnTo>
                      <a:lnTo>
                        <a:pt x="34" y="177"/>
                      </a:lnTo>
                      <a:lnTo>
                        <a:pt x="28" y="164"/>
                      </a:lnTo>
                      <a:lnTo>
                        <a:pt x="22" y="151"/>
                      </a:lnTo>
                      <a:lnTo>
                        <a:pt x="27" y="170"/>
                      </a:lnTo>
                      <a:lnTo>
                        <a:pt x="33" y="179"/>
                      </a:lnTo>
                      <a:lnTo>
                        <a:pt x="39" y="188"/>
                      </a:lnTo>
                      <a:lnTo>
                        <a:pt x="34" y="191"/>
                      </a:lnTo>
                      <a:lnTo>
                        <a:pt x="22" y="178"/>
                      </a:lnTo>
                      <a:lnTo>
                        <a:pt x="10" y="158"/>
                      </a:lnTo>
                      <a:lnTo>
                        <a:pt x="6" y="142"/>
                      </a:lnTo>
                      <a:lnTo>
                        <a:pt x="4" y="115"/>
                      </a:lnTo>
                      <a:lnTo>
                        <a:pt x="2" y="94"/>
                      </a:lnTo>
                      <a:lnTo>
                        <a:pt x="0" y="71"/>
                      </a:lnTo>
                      <a:lnTo>
                        <a:pt x="12" y="75"/>
                      </a:lnTo>
                      <a:lnTo>
                        <a:pt x="25" y="82"/>
                      </a:lnTo>
                      <a:lnTo>
                        <a:pt x="46" y="89"/>
                      </a:lnTo>
                      <a:lnTo>
                        <a:pt x="28" y="79"/>
                      </a:lnTo>
                      <a:lnTo>
                        <a:pt x="21" y="74"/>
                      </a:lnTo>
                      <a:lnTo>
                        <a:pt x="8" y="67"/>
                      </a:lnTo>
                      <a:lnTo>
                        <a:pt x="1" y="66"/>
                      </a:lnTo>
                      <a:lnTo>
                        <a:pt x="1" y="54"/>
                      </a:lnTo>
                      <a:lnTo>
                        <a:pt x="3" y="39"/>
                      </a:lnTo>
                      <a:lnTo>
                        <a:pt x="19" y="42"/>
                      </a:lnTo>
                      <a:lnTo>
                        <a:pt x="30" y="47"/>
                      </a:lnTo>
                      <a:lnTo>
                        <a:pt x="43" y="54"/>
                      </a:lnTo>
                      <a:lnTo>
                        <a:pt x="31" y="42"/>
                      </a:lnTo>
                      <a:lnTo>
                        <a:pt x="17" y="37"/>
                      </a:lnTo>
                      <a:lnTo>
                        <a:pt x="4" y="32"/>
                      </a:lnTo>
                      <a:lnTo>
                        <a:pt x="6" y="21"/>
                      </a:lnTo>
                      <a:lnTo>
                        <a:pt x="10" y="13"/>
                      </a:lnTo>
                      <a:lnTo>
                        <a:pt x="24" y="8"/>
                      </a:lnTo>
                      <a:lnTo>
                        <a:pt x="35" y="12"/>
                      </a:lnTo>
                      <a:lnTo>
                        <a:pt x="46" y="22"/>
                      </a:lnTo>
                      <a:lnTo>
                        <a:pt x="39" y="11"/>
                      </a:lnTo>
                      <a:lnTo>
                        <a:pt x="27" y="4"/>
                      </a:lnTo>
                      <a:lnTo>
                        <a:pt x="40" y="2"/>
                      </a:lnTo>
                      <a:lnTo>
                        <a:pt x="50" y="1"/>
                      </a:lnTo>
                      <a:lnTo>
                        <a:pt x="63" y="4"/>
                      </a:lnTo>
                      <a:lnTo>
                        <a:pt x="73" y="12"/>
                      </a:lnTo>
                      <a:lnTo>
                        <a:pt x="87" y="15"/>
                      </a:lnTo>
                      <a:lnTo>
                        <a:pt x="77" y="10"/>
                      </a:lnTo>
                      <a:lnTo>
                        <a:pt x="70" y="4"/>
                      </a:lnTo>
                      <a:lnTo>
                        <a:pt x="65" y="0"/>
                      </a:lnTo>
                      <a:lnTo>
                        <a:pt x="80" y="1"/>
                      </a:lnTo>
                      <a:lnTo>
                        <a:pt x="92" y="2"/>
                      </a:lnTo>
                      <a:lnTo>
                        <a:pt x="100" y="6"/>
                      </a:lnTo>
                      <a:lnTo>
                        <a:pt x="108" y="16"/>
                      </a:lnTo>
                      <a:lnTo>
                        <a:pt x="114" y="28"/>
                      </a:lnTo>
                      <a:lnTo>
                        <a:pt x="111" y="14"/>
                      </a:lnTo>
                      <a:lnTo>
                        <a:pt x="103" y="4"/>
                      </a:lnTo>
                      <a:lnTo>
                        <a:pt x="121" y="12"/>
                      </a:lnTo>
                    </a:path>
                  </a:pathLst>
                </a:custGeom>
                <a:solidFill>
                  <a:srgbClr val="A05000"/>
                </a:solidFill>
                <a:ln w="12700" cap="rnd" cmpd="sng">
                  <a:noFill/>
                  <a:prstDash val="solid"/>
                  <a:round/>
                  <a:headEnd type="none" w="med" len="med"/>
                  <a:tailEnd type="none" w="med" len="med"/>
                </a:ln>
                <a:effectLst/>
              </p:spPr>
              <p:txBody>
                <a:bodyPr/>
                <a:lstStyle/>
                <a:p>
                  <a:endParaRPr lang="es-ES"/>
                </a:p>
              </p:txBody>
            </p:sp>
            <p:grpSp>
              <p:nvGrpSpPr>
                <p:cNvPr id="289" name="Group 1149"/>
                <p:cNvGrpSpPr>
                  <a:grpSpLocks/>
                </p:cNvGrpSpPr>
                <p:nvPr/>
              </p:nvGrpSpPr>
              <p:grpSpPr bwMode="auto">
                <a:xfrm>
                  <a:off x="874" y="2718"/>
                  <a:ext cx="169" cy="132"/>
                  <a:chOff x="874" y="2718"/>
                  <a:chExt cx="169" cy="132"/>
                </a:xfrm>
              </p:grpSpPr>
              <p:sp>
                <p:nvSpPr>
                  <p:cNvPr id="311" name="Freeform 1150"/>
                  <p:cNvSpPr>
                    <a:spLocks/>
                  </p:cNvSpPr>
                  <p:nvPr/>
                </p:nvSpPr>
                <p:spPr bwMode="auto">
                  <a:xfrm>
                    <a:off x="874" y="2718"/>
                    <a:ext cx="169" cy="132"/>
                  </a:xfrm>
                  <a:custGeom>
                    <a:avLst/>
                    <a:gdLst/>
                    <a:ahLst/>
                    <a:cxnLst>
                      <a:cxn ang="0">
                        <a:pos x="0" y="78"/>
                      </a:cxn>
                      <a:cxn ang="0">
                        <a:pos x="21" y="72"/>
                      </a:cxn>
                      <a:cxn ang="0">
                        <a:pos x="28" y="71"/>
                      </a:cxn>
                      <a:cxn ang="0">
                        <a:pos x="33" y="64"/>
                      </a:cxn>
                      <a:cxn ang="0">
                        <a:pos x="38" y="56"/>
                      </a:cxn>
                      <a:cxn ang="0">
                        <a:pos x="48" y="44"/>
                      </a:cxn>
                      <a:cxn ang="0">
                        <a:pos x="66" y="24"/>
                      </a:cxn>
                      <a:cxn ang="0">
                        <a:pos x="70" y="18"/>
                      </a:cxn>
                      <a:cxn ang="0">
                        <a:pos x="75" y="12"/>
                      </a:cxn>
                      <a:cxn ang="0">
                        <a:pos x="84" y="10"/>
                      </a:cxn>
                      <a:cxn ang="0">
                        <a:pos x="114" y="4"/>
                      </a:cxn>
                      <a:cxn ang="0">
                        <a:pos x="121" y="0"/>
                      </a:cxn>
                      <a:cxn ang="0">
                        <a:pos x="129" y="5"/>
                      </a:cxn>
                      <a:cxn ang="0">
                        <a:pos x="133" y="8"/>
                      </a:cxn>
                      <a:cxn ang="0">
                        <a:pos x="150" y="16"/>
                      </a:cxn>
                      <a:cxn ang="0">
                        <a:pos x="157" y="20"/>
                      </a:cxn>
                      <a:cxn ang="0">
                        <a:pos x="159" y="22"/>
                      </a:cxn>
                      <a:cxn ang="0">
                        <a:pos x="162" y="35"/>
                      </a:cxn>
                      <a:cxn ang="0">
                        <a:pos x="164" y="41"/>
                      </a:cxn>
                      <a:cxn ang="0">
                        <a:pos x="165" y="45"/>
                      </a:cxn>
                      <a:cxn ang="0">
                        <a:pos x="168" y="51"/>
                      </a:cxn>
                      <a:cxn ang="0">
                        <a:pos x="168" y="56"/>
                      </a:cxn>
                      <a:cxn ang="0">
                        <a:pos x="164" y="59"/>
                      </a:cxn>
                      <a:cxn ang="0">
                        <a:pos x="158" y="59"/>
                      </a:cxn>
                      <a:cxn ang="0">
                        <a:pos x="146" y="52"/>
                      </a:cxn>
                      <a:cxn ang="0">
                        <a:pos x="133" y="48"/>
                      </a:cxn>
                      <a:cxn ang="0">
                        <a:pos x="121" y="51"/>
                      </a:cxn>
                      <a:cxn ang="0">
                        <a:pos x="134" y="55"/>
                      </a:cxn>
                      <a:cxn ang="0">
                        <a:pos x="142" y="59"/>
                      </a:cxn>
                      <a:cxn ang="0">
                        <a:pos x="153" y="64"/>
                      </a:cxn>
                      <a:cxn ang="0">
                        <a:pos x="156" y="70"/>
                      </a:cxn>
                      <a:cxn ang="0">
                        <a:pos x="156" y="74"/>
                      </a:cxn>
                      <a:cxn ang="0">
                        <a:pos x="152" y="78"/>
                      </a:cxn>
                      <a:cxn ang="0">
                        <a:pos x="147" y="77"/>
                      </a:cxn>
                      <a:cxn ang="0">
                        <a:pos x="132" y="72"/>
                      </a:cxn>
                      <a:cxn ang="0">
                        <a:pos x="119" y="72"/>
                      </a:cxn>
                      <a:cxn ang="0">
                        <a:pos x="108" y="72"/>
                      </a:cxn>
                      <a:cxn ang="0">
                        <a:pos x="103" y="77"/>
                      </a:cxn>
                      <a:cxn ang="0">
                        <a:pos x="96" y="86"/>
                      </a:cxn>
                      <a:cxn ang="0">
                        <a:pos x="90" y="96"/>
                      </a:cxn>
                      <a:cxn ang="0">
                        <a:pos x="84" y="106"/>
                      </a:cxn>
                      <a:cxn ang="0">
                        <a:pos x="80" y="113"/>
                      </a:cxn>
                      <a:cxn ang="0">
                        <a:pos x="72" y="121"/>
                      </a:cxn>
                      <a:cxn ang="0">
                        <a:pos x="65" y="123"/>
                      </a:cxn>
                      <a:cxn ang="0">
                        <a:pos x="56" y="124"/>
                      </a:cxn>
                      <a:cxn ang="0">
                        <a:pos x="47" y="123"/>
                      </a:cxn>
                      <a:cxn ang="0">
                        <a:pos x="38" y="122"/>
                      </a:cxn>
                      <a:cxn ang="0">
                        <a:pos x="28" y="124"/>
                      </a:cxn>
                      <a:cxn ang="0">
                        <a:pos x="0" y="131"/>
                      </a:cxn>
                      <a:cxn ang="0">
                        <a:pos x="0" y="78"/>
                      </a:cxn>
                    </a:cxnLst>
                    <a:rect l="0" t="0" r="r" b="b"/>
                    <a:pathLst>
                      <a:path w="169" h="132">
                        <a:moveTo>
                          <a:pt x="0" y="78"/>
                        </a:moveTo>
                        <a:lnTo>
                          <a:pt x="21" y="72"/>
                        </a:lnTo>
                        <a:lnTo>
                          <a:pt x="28" y="71"/>
                        </a:lnTo>
                        <a:lnTo>
                          <a:pt x="33" y="64"/>
                        </a:lnTo>
                        <a:lnTo>
                          <a:pt x="38" y="56"/>
                        </a:lnTo>
                        <a:lnTo>
                          <a:pt x="48" y="44"/>
                        </a:lnTo>
                        <a:lnTo>
                          <a:pt x="66" y="24"/>
                        </a:lnTo>
                        <a:lnTo>
                          <a:pt x="70" y="18"/>
                        </a:lnTo>
                        <a:lnTo>
                          <a:pt x="75" y="12"/>
                        </a:lnTo>
                        <a:lnTo>
                          <a:pt x="84" y="10"/>
                        </a:lnTo>
                        <a:lnTo>
                          <a:pt x="114" y="4"/>
                        </a:lnTo>
                        <a:lnTo>
                          <a:pt x="121" y="0"/>
                        </a:lnTo>
                        <a:lnTo>
                          <a:pt x="129" y="5"/>
                        </a:lnTo>
                        <a:lnTo>
                          <a:pt x="133" y="8"/>
                        </a:lnTo>
                        <a:lnTo>
                          <a:pt x="150" y="16"/>
                        </a:lnTo>
                        <a:lnTo>
                          <a:pt x="157" y="20"/>
                        </a:lnTo>
                        <a:lnTo>
                          <a:pt x="159" y="22"/>
                        </a:lnTo>
                        <a:lnTo>
                          <a:pt x="162" y="35"/>
                        </a:lnTo>
                        <a:lnTo>
                          <a:pt x="164" y="41"/>
                        </a:lnTo>
                        <a:lnTo>
                          <a:pt x="165" y="45"/>
                        </a:lnTo>
                        <a:lnTo>
                          <a:pt x="168" y="51"/>
                        </a:lnTo>
                        <a:lnTo>
                          <a:pt x="168" y="56"/>
                        </a:lnTo>
                        <a:lnTo>
                          <a:pt x="164" y="59"/>
                        </a:lnTo>
                        <a:lnTo>
                          <a:pt x="158" y="59"/>
                        </a:lnTo>
                        <a:lnTo>
                          <a:pt x="146" y="52"/>
                        </a:lnTo>
                        <a:lnTo>
                          <a:pt x="133" y="48"/>
                        </a:lnTo>
                        <a:lnTo>
                          <a:pt x="121" y="51"/>
                        </a:lnTo>
                        <a:lnTo>
                          <a:pt x="134" y="55"/>
                        </a:lnTo>
                        <a:lnTo>
                          <a:pt x="142" y="59"/>
                        </a:lnTo>
                        <a:lnTo>
                          <a:pt x="153" y="64"/>
                        </a:lnTo>
                        <a:lnTo>
                          <a:pt x="156" y="70"/>
                        </a:lnTo>
                        <a:lnTo>
                          <a:pt x="156" y="74"/>
                        </a:lnTo>
                        <a:lnTo>
                          <a:pt x="152" y="78"/>
                        </a:lnTo>
                        <a:lnTo>
                          <a:pt x="147" y="77"/>
                        </a:lnTo>
                        <a:lnTo>
                          <a:pt x="132" y="72"/>
                        </a:lnTo>
                        <a:lnTo>
                          <a:pt x="119" y="72"/>
                        </a:lnTo>
                        <a:lnTo>
                          <a:pt x="108" y="72"/>
                        </a:lnTo>
                        <a:lnTo>
                          <a:pt x="103" y="77"/>
                        </a:lnTo>
                        <a:lnTo>
                          <a:pt x="96" y="86"/>
                        </a:lnTo>
                        <a:lnTo>
                          <a:pt x="90" y="96"/>
                        </a:lnTo>
                        <a:lnTo>
                          <a:pt x="84" y="106"/>
                        </a:lnTo>
                        <a:lnTo>
                          <a:pt x="80" y="113"/>
                        </a:lnTo>
                        <a:lnTo>
                          <a:pt x="72" y="121"/>
                        </a:lnTo>
                        <a:lnTo>
                          <a:pt x="65" y="123"/>
                        </a:lnTo>
                        <a:lnTo>
                          <a:pt x="56" y="124"/>
                        </a:lnTo>
                        <a:lnTo>
                          <a:pt x="47" y="123"/>
                        </a:lnTo>
                        <a:lnTo>
                          <a:pt x="38" y="122"/>
                        </a:lnTo>
                        <a:lnTo>
                          <a:pt x="28" y="124"/>
                        </a:lnTo>
                        <a:lnTo>
                          <a:pt x="0" y="131"/>
                        </a:lnTo>
                        <a:lnTo>
                          <a:pt x="0" y="78"/>
                        </a:lnTo>
                      </a:path>
                    </a:pathLst>
                  </a:custGeom>
                  <a:solidFill>
                    <a:srgbClr val="FFC080"/>
                  </a:solidFill>
                  <a:ln w="12700" cap="rnd" cmpd="sng">
                    <a:solidFill>
                      <a:srgbClr val="402000"/>
                    </a:solidFill>
                    <a:prstDash val="solid"/>
                    <a:round/>
                    <a:headEnd type="none" w="med" len="med"/>
                    <a:tailEnd type="none" w="med" len="med"/>
                  </a:ln>
                  <a:effectLst/>
                </p:spPr>
                <p:txBody>
                  <a:bodyPr/>
                  <a:lstStyle/>
                  <a:p>
                    <a:endParaRPr lang="es-ES"/>
                  </a:p>
                </p:txBody>
              </p:sp>
              <p:sp>
                <p:nvSpPr>
                  <p:cNvPr id="312" name="Freeform 1151"/>
                  <p:cNvSpPr>
                    <a:spLocks/>
                  </p:cNvSpPr>
                  <p:nvPr/>
                </p:nvSpPr>
                <p:spPr bwMode="auto">
                  <a:xfrm>
                    <a:off x="980" y="2741"/>
                    <a:ext cx="47" cy="9"/>
                  </a:xfrm>
                  <a:custGeom>
                    <a:avLst/>
                    <a:gdLst/>
                    <a:ahLst/>
                    <a:cxnLst>
                      <a:cxn ang="0">
                        <a:pos x="46" y="8"/>
                      </a:cxn>
                      <a:cxn ang="0">
                        <a:pos x="38" y="5"/>
                      </a:cxn>
                      <a:cxn ang="0">
                        <a:pos x="31" y="5"/>
                      </a:cxn>
                      <a:cxn ang="0">
                        <a:pos x="24" y="3"/>
                      </a:cxn>
                      <a:cxn ang="0">
                        <a:pos x="17" y="2"/>
                      </a:cxn>
                      <a:cxn ang="0">
                        <a:pos x="7" y="2"/>
                      </a:cxn>
                      <a:cxn ang="0">
                        <a:pos x="0" y="3"/>
                      </a:cxn>
                      <a:cxn ang="0">
                        <a:pos x="11" y="1"/>
                      </a:cxn>
                      <a:cxn ang="0">
                        <a:pos x="20" y="0"/>
                      </a:cxn>
                      <a:cxn ang="0">
                        <a:pos x="31" y="4"/>
                      </a:cxn>
                      <a:cxn ang="0">
                        <a:pos x="38" y="4"/>
                      </a:cxn>
                      <a:cxn ang="0">
                        <a:pos x="45" y="7"/>
                      </a:cxn>
                      <a:cxn ang="0">
                        <a:pos x="46" y="8"/>
                      </a:cxn>
                    </a:cxnLst>
                    <a:rect l="0" t="0" r="r" b="b"/>
                    <a:pathLst>
                      <a:path w="47" h="9">
                        <a:moveTo>
                          <a:pt x="46" y="8"/>
                        </a:moveTo>
                        <a:lnTo>
                          <a:pt x="38" y="5"/>
                        </a:lnTo>
                        <a:lnTo>
                          <a:pt x="31" y="5"/>
                        </a:lnTo>
                        <a:lnTo>
                          <a:pt x="24" y="3"/>
                        </a:lnTo>
                        <a:lnTo>
                          <a:pt x="17" y="2"/>
                        </a:lnTo>
                        <a:lnTo>
                          <a:pt x="7" y="2"/>
                        </a:lnTo>
                        <a:lnTo>
                          <a:pt x="0" y="3"/>
                        </a:lnTo>
                        <a:lnTo>
                          <a:pt x="11" y="1"/>
                        </a:lnTo>
                        <a:lnTo>
                          <a:pt x="20" y="0"/>
                        </a:lnTo>
                        <a:lnTo>
                          <a:pt x="31" y="4"/>
                        </a:lnTo>
                        <a:lnTo>
                          <a:pt x="38" y="4"/>
                        </a:lnTo>
                        <a:lnTo>
                          <a:pt x="45" y="7"/>
                        </a:lnTo>
                        <a:lnTo>
                          <a:pt x="46" y="8"/>
                        </a:lnTo>
                      </a:path>
                    </a:pathLst>
                  </a:custGeom>
                  <a:solidFill>
                    <a:srgbClr val="402000"/>
                  </a:solidFill>
                  <a:ln w="12700" cap="rnd" cmpd="sng">
                    <a:noFill/>
                    <a:prstDash val="solid"/>
                    <a:round/>
                    <a:headEnd type="none" w="med" len="med"/>
                    <a:tailEnd type="none" w="med" len="med"/>
                  </a:ln>
                  <a:effectLst/>
                </p:spPr>
                <p:txBody>
                  <a:bodyPr/>
                  <a:lstStyle/>
                  <a:p>
                    <a:endParaRPr lang="es-ES"/>
                  </a:p>
                </p:txBody>
              </p:sp>
              <p:sp>
                <p:nvSpPr>
                  <p:cNvPr id="313" name="Freeform 1152"/>
                  <p:cNvSpPr>
                    <a:spLocks/>
                  </p:cNvSpPr>
                  <p:nvPr/>
                </p:nvSpPr>
                <p:spPr bwMode="auto">
                  <a:xfrm>
                    <a:off x="960" y="2723"/>
                    <a:ext cx="38" cy="5"/>
                  </a:xfrm>
                  <a:custGeom>
                    <a:avLst/>
                    <a:gdLst/>
                    <a:ahLst/>
                    <a:cxnLst>
                      <a:cxn ang="0">
                        <a:pos x="27" y="0"/>
                      </a:cxn>
                      <a:cxn ang="0">
                        <a:pos x="31" y="0"/>
                      </a:cxn>
                      <a:cxn ang="0">
                        <a:pos x="37" y="1"/>
                      </a:cxn>
                      <a:cxn ang="0">
                        <a:pos x="34" y="1"/>
                      </a:cxn>
                      <a:cxn ang="0">
                        <a:pos x="28" y="1"/>
                      </a:cxn>
                      <a:cxn ang="0">
                        <a:pos x="16" y="2"/>
                      </a:cxn>
                      <a:cxn ang="0">
                        <a:pos x="9" y="3"/>
                      </a:cxn>
                      <a:cxn ang="0">
                        <a:pos x="2" y="4"/>
                      </a:cxn>
                      <a:cxn ang="0">
                        <a:pos x="0" y="3"/>
                      </a:cxn>
                      <a:cxn ang="0">
                        <a:pos x="9" y="3"/>
                      </a:cxn>
                      <a:cxn ang="0">
                        <a:pos x="18" y="1"/>
                      </a:cxn>
                      <a:cxn ang="0">
                        <a:pos x="27" y="0"/>
                      </a:cxn>
                    </a:cxnLst>
                    <a:rect l="0" t="0" r="r" b="b"/>
                    <a:pathLst>
                      <a:path w="38" h="5">
                        <a:moveTo>
                          <a:pt x="27" y="0"/>
                        </a:moveTo>
                        <a:lnTo>
                          <a:pt x="31" y="0"/>
                        </a:lnTo>
                        <a:lnTo>
                          <a:pt x="37" y="1"/>
                        </a:lnTo>
                        <a:lnTo>
                          <a:pt x="34" y="1"/>
                        </a:lnTo>
                        <a:lnTo>
                          <a:pt x="28" y="1"/>
                        </a:lnTo>
                        <a:lnTo>
                          <a:pt x="16" y="2"/>
                        </a:lnTo>
                        <a:lnTo>
                          <a:pt x="9" y="3"/>
                        </a:lnTo>
                        <a:lnTo>
                          <a:pt x="2" y="4"/>
                        </a:lnTo>
                        <a:lnTo>
                          <a:pt x="0" y="3"/>
                        </a:lnTo>
                        <a:lnTo>
                          <a:pt x="9" y="3"/>
                        </a:lnTo>
                        <a:lnTo>
                          <a:pt x="18" y="1"/>
                        </a:lnTo>
                        <a:lnTo>
                          <a:pt x="27" y="0"/>
                        </a:lnTo>
                      </a:path>
                    </a:pathLst>
                  </a:custGeom>
                  <a:solidFill>
                    <a:srgbClr val="402000"/>
                  </a:solidFill>
                  <a:ln w="12700" cap="rnd" cmpd="sng">
                    <a:noFill/>
                    <a:prstDash val="solid"/>
                    <a:round/>
                    <a:headEnd type="none" w="med" len="med"/>
                    <a:tailEnd type="none" w="med" len="med"/>
                  </a:ln>
                  <a:effectLst/>
                </p:spPr>
                <p:txBody>
                  <a:bodyPr/>
                  <a:lstStyle/>
                  <a:p>
                    <a:endParaRPr lang="es-ES"/>
                  </a:p>
                </p:txBody>
              </p:sp>
              <p:sp>
                <p:nvSpPr>
                  <p:cNvPr id="314" name="Freeform 1153"/>
                  <p:cNvSpPr>
                    <a:spLocks/>
                  </p:cNvSpPr>
                  <p:nvPr/>
                </p:nvSpPr>
                <p:spPr bwMode="auto">
                  <a:xfrm>
                    <a:off x="979" y="2762"/>
                    <a:ext cx="11" cy="3"/>
                  </a:xfrm>
                  <a:custGeom>
                    <a:avLst/>
                    <a:gdLst/>
                    <a:ahLst/>
                    <a:cxnLst>
                      <a:cxn ang="0">
                        <a:pos x="10" y="1"/>
                      </a:cxn>
                      <a:cxn ang="0">
                        <a:pos x="8" y="0"/>
                      </a:cxn>
                      <a:cxn ang="0">
                        <a:pos x="5" y="1"/>
                      </a:cxn>
                      <a:cxn ang="0">
                        <a:pos x="1" y="1"/>
                      </a:cxn>
                      <a:cxn ang="0">
                        <a:pos x="0" y="2"/>
                      </a:cxn>
                      <a:cxn ang="0">
                        <a:pos x="3" y="1"/>
                      </a:cxn>
                      <a:cxn ang="0">
                        <a:pos x="10" y="1"/>
                      </a:cxn>
                    </a:cxnLst>
                    <a:rect l="0" t="0" r="r" b="b"/>
                    <a:pathLst>
                      <a:path w="11" h="3">
                        <a:moveTo>
                          <a:pt x="10" y="1"/>
                        </a:moveTo>
                        <a:lnTo>
                          <a:pt x="8" y="0"/>
                        </a:lnTo>
                        <a:lnTo>
                          <a:pt x="5" y="1"/>
                        </a:lnTo>
                        <a:lnTo>
                          <a:pt x="1" y="1"/>
                        </a:lnTo>
                        <a:lnTo>
                          <a:pt x="0" y="2"/>
                        </a:lnTo>
                        <a:lnTo>
                          <a:pt x="3" y="1"/>
                        </a:lnTo>
                        <a:lnTo>
                          <a:pt x="10" y="1"/>
                        </a:lnTo>
                      </a:path>
                    </a:pathLst>
                  </a:custGeom>
                  <a:solidFill>
                    <a:srgbClr val="402000"/>
                  </a:solidFill>
                  <a:ln w="12700" cap="rnd" cmpd="sng">
                    <a:noFill/>
                    <a:prstDash val="solid"/>
                    <a:round/>
                    <a:headEnd type="none" w="med" len="med"/>
                    <a:tailEnd type="none" w="med" len="med"/>
                  </a:ln>
                  <a:effectLst/>
                </p:spPr>
                <p:txBody>
                  <a:bodyPr/>
                  <a:lstStyle/>
                  <a:p>
                    <a:endParaRPr lang="es-ES"/>
                  </a:p>
                </p:txBody>
              </p:sp>
              <p:sp>
                <p:nvSpPr>
                  <p:cNvPr id="315" name="Freeform 1154"/>
                  <p:cNvSpPr>
                    <a:spLocks/>
                  </p:cNvSpPr>
                  <p:nvPr/>
                </p:nvSpPr>
                <p:spPr bwMode="auto">
                  <a:xfrm>
                    <a:off x="1027" y="2760"/>
                    <a:ext cx="4" cy="3"/>
                  </a:xfrm>
                  <a:custGeom>
                    <a:avLst/>
                    <a:gdLst/>
                    <a:ahLst/>
                    <a:cxnLst>
                      <a:cxn ang="0">
                        <a:pos x="3" y="0"/>
                      </a:cxn>
                      <a:cxn ang="0">
                        <a:pos x="3" y="1"/>
                      </a:cxn>
                      <a:cxn ang="0">
                        <a:pos x="2" y="1"/>
                      </a:cxn>
                      <a:cxn ang="0">
                        <a:pos x="0" y="2"/>
                      </a:cxn>
                      <a:cxn ang="0">
                        <a:pos x="3" y="0"/>
                      </a:cxn>
                    </a:cxnLst>
                    <a:rect l="0" t="0" r="r" b="b"/>
                    <a:pathLst>
                      <a:path w="4" h="3">
                        <a:moveTo>
                          <a:pt x="3" y="0"/>
                        </a:moveTo>
                        <a:lnTo>
                          <a:pt x="3" y="1"/>
                        </a:lnTo>
                        <a:lnTo>
                          <a:pt x="2" y="1"/>
                        </a:lnTo>
                        <a:lnTo>
                          <a:pt x="0" y="2"/>
                        </a:lnTo>
                        <a:lnTo>
                          <a:pt x="3" y="0"/>
                        </a:lnTo>
                      </a:path>
                    </a:pathLst>
                  </a:custGeom>
                  <a:solidFill>
                    <a:srgbClr val="402000"/>
                  </a:solidFill>
                  <a:ln w="12700" cap="rnd" cmpd="sng">
                    <a:noFill/>
                    <a:prstDash val="solid"/>
                    <a:round/>
                    <a:headEnd type="none" w="med" len="med"/>
                    <a:tailEnd type="none" w="med" len="med"/>
                  </a:ln>
                  <a:effectLst/>
                </p:spPr>
                <p:txBody>
                  <a:bodyPr/>
                  <a:lstStyle/>
                  <a:p>
                    <a:endParaRPr lang="es-ES"/>
                  </a:p>
                </p:txBody>
              </p:sp>
              <p:sp>
                <p:nvSpPr>
                  <p:cNvPr id="316" name="Freeform 1155"/>
                  <p:cNvSpPr>
                    <a:spLocks/>
                  </p:cNvSpPr>
                  <p:nvPr/>
                </p:nvSpPr>
                <p:spPr bwMode="auto">
                  <a:xfrm>
                    <a:off x="1014" y="2782"/>
                    <a:ext cx="6" cy="3"/>
                  </a:xfrm>
                  <a:custGeom>
                    <a:avLst/>
                    <a:gdLst/>
                    <a:ahLst/>
                    <a:cxnLst>
                      <a:cxn ang="0">
                        <a:pos x="5" y="2"/>
                      </a:cxn>
                      <a:cxn ang="0">
                        <a:pos x="5" y="1"/>
                      </a:cxn>
                      <a:cxn ang="0">
                        <a:pos x="0" y="0"/>
                      </a:cxn>
                      <a:cxn ang="0">
                        <a:pos x="5" y="2"/>
                      </a:cxn>
                    </a:cxnLst>
                    <a:rect l="0" t="0" r="r" b="b"/>
                    <a:pathLst>
                      <a:path w="6" h="3">
                        <a:moveTo>
                          <a:pt x="5" y="2"/>
                        </a:moveTo>
                        <a:lnTo>
                          <a:pt x="5" y="1"/>
                        </a:lnTo>
                        <a:lnTo>
                          <a:pt x="0" y="0"/>
                        </a:lnTo>
                        <a:lnTo>
                          <a:pt x="5" y="2"/>
                        </a:lnTo>
                      </a:path>
                    </a:pathLst>
                  </a:custGeom>
                  <a:solidFill>
                    <a:srgbClr val="402000"/>
                  </a:solidFill>
                  <a:ln w="12700" cap="rnd" cmpd="sng">
                    <a:noFill/>
                    <a:prstDash val="solid"/>
                    <a:round/>
                    <a:headEnd type="none" w="med" len="med"/>
                    <a:tailEnd type="none" w="med" len="med"/>
                  </a:ln>
                  <a:effectLst/>
                </p:spPr>
                <p:txBody>
                  <a:bodyPr/>
                  <a:lstStyle/>
                  <a:p>
                    <a:endParaRPr lang="es-ES"/>
                  </a:p>
                </p:txBody>
              </p:sp>
              <p:sp>
                <p:nvSpPr>
                  <p:cNvPr id="317" name="Freeform 1156"/>
                  <p:cNvSpPr>
                    <a:spLocks/>
                  </p:cNvSpPr>
                  <p:nvPr/>
                </p:nvSpPr>
                <p:spPr bwMode="auto">
                  <a:xfrm>
                    <a:off x="953" y="2750"/>
                    <a:ext cx="2" cy="7"/>
                  </a:xfrm>
                  <a:custGeom>
                    <a:avLst/>
                    <a:gdLst/>
                    <a:ahLst/>
                    <a:cxnLst>
                      <a:cxn ang="0">
                        <a:pos x="1" y="0"/>
                      </a:cxn>
                      <a:cxn ang="0">
                        <a:pos x="1" y="2"/>
                      </a:cxn>
                      <a:cxn ang="0">
                        <a:pos x="1" y="3"/>
                      </a:cxn>
                      <a:cxn ang="0">
                        <a:pos x="0" y="6"/>
                      </a:cxn>
                      <a:cxn ang="0">
                        <a:pos x="1" y="0"/>
                      </a:cxn>
                    </a:cxnLst>
                    <a:rect l="0" t="0" r="r" b="b"/>
                    <a:pathLst>
                      <a:path w="2" h="7">
                        <a:moveTo>
                          <a:pt x="1" y="0"/>
                        </a:moveTo>
                        <a:lnTo>
                          <a:pt x="1" y="2"/>
                        </a:lnTo>
                        <a:lnTo>
                          <a:pt x="1" y="3"/>
                        </a:lnTo>
                        <a:lnTo>
                          <a:pt x="0" y="6"/>
                        </a:lnTo>
                        <a:lnTo>
                          <a:pt x="1" y="0"/>
                        </a:lnTo>
                      </a:path>
                    </a:pathLst>
                  </a:custGeom>
                  <a:solidFill>
                    <a:srgbClr val="402000"/>
                  </a:solidFill>
                  <a:ln w="12700" cap="rnd" cmpd="sng">
                    <a:noFill/>
                    <a:prstDash val="solid"/>
                    <a:round/>
                    <a:headEnd type="none" w="med" len="med"/>
                    <a:tailEnd type="none" w="med" len="med"/>
                  </a:ln>
                  <a:effectLst/>
                </p:spPr>
                <p:txBody>
                  <a:bodyPr/>
                  <a:lstStyle/>
                  <a:p>
                    <a:endParaRPr lang="es-ES"/>
                  </a:p>
                </p:txBody>
              </p:sp>
              <p:sp>
                <p:nvSpPr>
                  <p:cNvPr id="318" name="Freeform 1157"/>
                  <p:cNvSpPr>
                    <a:spLocks/>
                  </p:cNvSpPr>
                  <p:nvPr/>
                </p:nvSpPr>
                <p:spPr bwMode="auto">
                  <a:xfrm>
                    <a:off x="919" y="2749"/>
                    <a:ext cx="20" cy="29"/>
                  </a:xfrm>
                  <a:custGeom>
                    <a:avLst/>
                    <a:gdLst/>
                    <a:ahLst/>
                    <a:cxnLst>
                      <a:cxn ang="0">
                        <a:pos x="19" y="0"/>
                      </a:cxn>
                      <a:cxn ang="0">
                        <a:pos x="16" y="9"/>
                      </a:cxn>
                      <a:cxn ang="0">
                        <a:pos x="12" y="16"/>
                      </a:cxn>
                      <a:cxn ang="0">
                        <a:pos x="0" y="28"/>
                      </a:cxn>
                      <a:cxn ang="0">
                        <a:pos x="11" y="13"/>
                      </a:cxn>
                      <a:cxn ang="0">
                        <a:pos x="19" y="0"/>
                      </a:cxn>
                    </a:cxnLst>
                    <a:rect l="0" t="0" r="r" b="b"/>
                    <a:pathLst>
                      <a:path w="20" h="29">
                        <a:moveTo>
                          <a:pt x="19" y="0"/>
                        </a:moveTo>
                        <a:lnTo>
                          <a:pt x="16" y="9"/>
                        </a:lnTo>
                        <a:lnTo>
                          <a:pt x="12" y="16"/>
                        </a:lnTo>
                        <a:lnTo>
                          <a:pt x="0" y="28"/>
                        </a:lnTo>
                        <a:lnTo>
                          <a:pt x="11" y="13"/>
                        </a:lnTo>
                        <a:lnTo>
                          <a:pt x="19" y="0"/>
                        </a:lnTo>
                      </a:path>
                    </a:pathLst>
                  </a:custGeom>
                  <a:solidFill>
                    <a:srgbClr val="402000"/>
                  </a:solidFill>
                  <a:ln w="12700" cap="rnd" cmpd="sng">
                    <a:noFill/>
                    <a:prstDash val="solid"/>
                    <a:round/>
                    <a:headEnd type="none" w="med" len="med"/>
                    <a:tailEnd type="none" w="med" len="med"/>
                  </a:ln>
                  <a:effectLst/>
                </p:spPr>
                <p:txBody>
                  <a:bodyPr/>
                  <a:lstStyle/>
                  <a:p>
                    <a:endParaRPr lang="es-ES"/>
                  </a:p>
                </p:txBody>
              </p:sp>
              <p:sp>
                <p:nvSpPr>
                  <p:cNvPr id="319" name="Freeform 1158"/>
                  <p:cNvSpPr>
                    <a:spLocks/>
                  </p:cNvSpPr>
                  <p:nvPr/>
                </p:nvSpPr>
                <p:spPr bwMode="auto">
                  <a:xfrm>
                    <a:off x="903" y="2800"/>
                    <a:ext cx="3" cy="19"/>
                  </a:xfrm>
                  <a:custGeom>
                    <a:avLst/>
                    <a:gdLst/>
                    <a:ahLst/>
                    <a:cxnLst>
                      <a:cxn ang="0">
                        <a:pos x="2" y="0"/>
                      </a:cxn>
                      <a:cxn ang="0">
                        <a:pos x="1" y="6"/>
                      </a:cxn>
                      <a:cxn ang="0">
                        <a:pos x="0" y="13"/>
                      </a:cxn>
                      <a:cxn ang="0">
                        <a:pos x="0" y="18"/>
                      </a:cxn>
                      <a:cxn ang="0">
                        <a:pos x="0" y="10"/>
                      </a:cxn>
                      <a:cxn ang="0">
                        <a:pos x="0" y="5"/>
                      </a:cxn>
                      <a:cxn ang="0">
                        <a:pos x="2" y="0"/>
                      </a:cxn>
                    </a:cxnLst>
                    <a:rect l="0" t="0" r="r" b="b"/>
                    <a:pathLst>
                      <a:path w="3" h="19">
                        <a:moveTo>
                          <a:pt x="2" y="0"/>
                        </a:moveTo>
                        <a:lnTo>
                          <a:pt x="1" y="6"/>
                        </a:lnTo>
                        <a:lnTo>
                          <a:pt x="0" y="13"/>
                        </a:lnTo>
                        <a:lnTo>
                          <a:pt x="0" y="18"/>
                        </a:lnTo>
                        <a:lnTo>
                          <a:pt x="0" y="10"/>
                        </a:lnTo>
                        <a:lnTo>
                          <a:pt x="0" y="5"/>
                        </a:lnTo>
                        <a:lnTo>
                          <a:pt x="2" y="0"/>
                        </a:lnTo>
                      </a:path>
                    </a:pathLst>
                  </a:custGeom>
                  <a:solidFill>
                    <a:srgbClr val="402000"/>
                  </a:solidFill>
                  <a:ln w="12700" cap="rnd" cmpd="sng">
                    <a:noFill/>
                    <a:prstDash val="solid"/>
                    <a:round/>
                    <a:headEnd type="none" w="med" len="med"/>
                    <a:tailEnd type="none" w="med" len="med"/>
                  </a:ln>
                  <a:effectLst/>
                </p:spPr>
                <p:txBody>
                  <a:bodyPr/>
                  <a:lstStyle/>
                  <a:p>
                    <a:endParaRPr lang="es-ES"/>
                  </a:p>
                </p:txBody>
              </p:sp>
              <p:sp>
                <p:nvSpPr>
                  <p:cNvPr id="320" name="Freeform 1159"/>
                  <p:cNvSpPr>
                    <a:spLocks/>
                  </p:cNvSpPr>
                  <p:nvPr/>
                </p:nvSpPr>
                <p:spPr bwMode="auto">
                  <a:xfrm>
                    <a:off x="963" y="2774"/>
                    <a:ext cx="6" cy="2"/>
                  </a:xfrm>
                  <a:custGeom>
                    <a:avLst/>
                    <a:gdLst/>
                    <a:ahLst/>
                    <a:cxnLst>
                      <a:cxn ang="0">
                        <a:pos x="3" y="0"/>
                      </a:cxn>
                      <a:cxn ang="0">
                        <a:pos x="5" y="0"/>
                      </a:cxn>
                      <a:cxn ang="0">
                        <a:pos x="0" y="1"/>
                      </a:cxn>
                      <a:cxn ang="0">
                        <a:pos x="3" y="0"/>
                      </a:cxn>
                    </a:cxnLst>
                    <a:rect l="0" t="0" r="r" b="b"/>
                    <a:pathLst>
                      <a:path w="6" h="2">
                        <a:moveTo>
                          <a:pt x="3" y="0"/>
                        </a:moveTo>
                        <a:lnTo>
                          <a:pt x="5" y="0"/>
                        </a:lnTo>
                        <a:lnTo>
                          <a:pt x="0" y="1"/>
                        </a:lnTo>
                        <a:lnTo>
                          <a:pt x="3" y="0"/>
                        </a:lnTo>
                      </a:path>
                    </a:pathLst>
                  </a:custGeom>
                  <a:solidFill>
                    <a:srgbClr val="402000"/>
                  </a:solidFill>
                  <a:ln w="12700" cap="rnd" cmpd="sng">
                    <a:noFill/>
                    <a:prstDash val="solid"/>
                    <a:round/>
                    <a:headEnd type="none" w="med" len="med"/>
                    <a:tailEnd type="none" w="med" len="med"/>
                  </a:ln>
                  <a:effectLst/>
                </p:spPr>
                <p:txBody>
                  <a:bodyPr/>
                  <a:lstStyle/>
                  <a:p>
                    <a:endParaRPr lang="es-ES"/>
                  </a:p>
                </p:txBody>
              </p:sp>
            </p:grpSp>
            <p:grpSp>
              <p:nvGrpSpPr>
                <p:cNvPr id="290" name="Group 1160"/>
                <p:cNvGrpSpPr>
                  <a:grpSpLocks/>
                </p:cNvGrpSpPr>
                <p:nvPr/>
              </p:nvGrpSpPr>
              <p:grpSpPr bwMode="auto">
                <a:xfrm>
                  <a:off x="513" y="2428"/>
                  <a:ext cx="387" cy="568"/>
                  <a:chOff x="513" y="2428"/>
                  <a:chExt cx="387" cy="568"/>
                </a:xfrm>
              </p:grpSpPr>
              <p:sp>
                <p:nvSpPr>
                  <p:cNvPr id="297" name="Freeform 1161"/>
                  <p:cNvSpPr>
                    <a:spLocks/>
                  </p:cNvSpPr>
                  <p:nvPr/>
                </p:nvSpPr>
                <p:spPr bwMode="auto">
                  <a:xfrm>
                    <a:off x="721" y="2428"/>
                    <a:ext cx="6" cy="4"/>
                  </a:xfrm>
                  <a:custGeom>
                    <a:avLst/>
                    <a:gdLst/>
                    <a:ahLst/>
                    <a:cxnLst>
                      <a:cxn ang="0">
                        <a:pos x="5" y="0"/>
                      </a:cxn>
                      <a:cxn ang="0">
                        <a:pos x="4" y="1"/>
                      </a:cxn>
                      <a:cxn ang="0">
                        <a:pos x="2" y="1"/>
                      </a:cxn>
                      <a:cxn ang="0">
                        <a:pos x="1" y="2"/>
                      </a:cxn>
                      <a:cxn ang="0">
                        <a:pos x="0" y="3"/>
                      </a:cxn>
                      <a:cxn ang="0">
                        <a:pos x="2" y="3"/>
                      </a:cxn>
                      <a:cxn ang="0">
                        <a:pos x="4" y="2"/>
                      </a:cxn>
                      <a:cxn ang="0">
                        <a:pos x="5" y="0"/>
                      </a:cxn>
                    </a:cxnLst>
                    <a:rect l="0" t="0" r="r" b="b"/>
                    <a:pathLst>
                      <a:path w="6" h="4">
                        <a:moveTo>
                          <a:pt x="5" y="0"/>
                        </a:moveTo>
                        <a:lnTo>
                          <a:pt x="4" y="1"/>
                        </a:lnTo>
                        <a:lnTo>
                          <a:pt x="2" y="1"/>
                        </a:lnTo>
                        <a:lnTo>
                          <a:pt x="1" y="2"/>
                        </a:lnTo>
                        <a:lnTo>
                          <a:pt x="0" y="3"/>
                        </a:lnTo>
                        <a:lnTo>
                          <a:pt x="2" y="3"/>
                        </a:lnTo>
                        <a:lnTo>
                          <a:pt x="4" y="2"/>
                        </a:lnTo>
                        <a:lnTo>
                          <a:pt x="5" y="0"/>
                        </a:lnTo>
                      </a:path>
                    </a:pathLst>
                  </a:custGeom>
                  <a:solidFill>
                    <a:srgbClr val="402000"/>
                  </a:solidFill>
                  <a:ln w="12700" cap="rnd" cmpd="sng">
                    <a:noFill/>
                    <a:prstDash val="solid"/>
                    <a:round/>
                    <a:headEnd type="none" w="med" len="med"/>
                    <a:tailEnd type="none" w="med" len="med"/>
                  </a:ln>
                  <a:effectLst/>
                </p:spPr>
                <p:txBody>
                  <a:bodyPr/>
                  <a:lstStyle/>
                  <a:p>
                    <a:endParaRPr lang="es-ES"/>
                  </a:p>
                </p:txBody>
              </p:sp>
              <p:sp>
                <p:nvSpPr>
                  <p:cNvPr id="298" name="Freeform 1162"/>
                  <p:cNvSpPr>
                    <a:spLocks/>
                  </p:cNvSpPr>
                  <p:nvPr/>
                </p:nvSpPr>
                <p:spPr bwMode="auto">
                  <a:xfrm>
                    <a:off x="723" y="2445"/>
                    <a:ext cx="6" cy="2"/>
                  </a:xfrm>
                  <a:custGeom>
                    <a:avLst/>
                    <a:gdLst/>
                    <a:ahLst/>
                    <a:cxnLst>
                      <a:cxn ang="0">
                        <a:pos x="0" y="1"/>
                      </a:cxn>
                      <a:cxn ang="0">
                        <a:pos x="5" y="1"/>
                      </a:cxn>
                      <a:cxn ang="0">
                        <a:pos x="5" y="0"/>
                      </a:cxn>
                      <a:cxn ang="0">
                        <a:pos x="0" y="1"/>
                      </a:cxn>
                    </a:cxnLst>
                    <a:rect l="0" t="0" r="r" b="b"/>
                    <a:pathLst>
                      <a:path w="6" h="2">
                        <a:moveTo>
                          <a:pt x="0" y="1"/>
                        </a:moveTo>
                        <a:lnTo>
                          <a:pt x="5" y="1"/>
                        </a:lnTo>
                        <a:lnTo>
                          <a:pt x="5" y="0"/>
                        </a:lnTo>
                        <a:lnTo>
                          <a:pt x="0" y="1"/>
                        </a:lnTo>
                      </a:path>
                    </a:pathLst>
                  </a:custGeom>
                  <a:solidFill>
                    <a:srgbClr val="402000"/>
                  </a:solidFill>
                  <a:ln w="12700" cap="rnd" cmpd="sng">
                    <a:noFill/>
                    <a:prstDash val="solid"/>
                    <a:round/>
                    <a:headEnd type="none" w="med" len="med"/>
                    <a:tailEnd type="none" w="med" len="med"/>
                  </a:ln>
                  <a:effectLst/>
                </p:spPr>
                <p:txBody>
                  <a:bodyPr/>
                  <a:lstStyle/>
                  <a:p>
                    <a:endParaRPr lang="es-ES"/>
                  </a:p>
                </p:txBody>
              </p:sp>
              <p:sp>
                <p:nvSpPr>
                  <p:cNvPr id="299" name="Freeform 1163"/>
                  <p:cNvSpPr>
                    <a:spLocks/>
                  </p:cNvSpPr>
                  <p:nvPr/>
                </p:nvSpPr>
                <p:spPr bwMode="auto">
                  <a:xfrm>
                    <a:off x="678" y="2503"/>
                    <a:ext cx="105" cy="335"/>
                  </a:xfrm>
                  <a:custGeom>
                    <a:avLst/>
                    <a:gdLst/>
                    <a:ahLst/>
                    <a:cxnLst>
                      <a:cxn ang="0">
                        <a:pos x="15" y="0"/>
                      </a:cxn>
                      <a:cxn ang="0">
                        <a:pos x="25" y="14"/>
                      </a:cxn>
                      <a:cxn ang="0">
                        <a:pos x="29" y="34"/>
                      </a:cxn>
                      <a:cxn ang="0">
                        <a:pos x="43" y="52"/>
                      </a:cxn>
                      <a:cxn ang="0">
                        <a:pos x="73" y="143"/>
                      </a:cxn>
                      <a:cxn ang="0">
                        <a:pos x="91" y="225"/>
                      </a:cxn>
                      <a:cxn ang="0">
                        <a:pos x="104" y="334"/>
                      </a:cxn>
                      <a:cxn ang="0">
                        <a:pos x="61" y="285"/>
                      </a:cxn>
                      <a:cxn ang="0">
                        <a:pos x="0" y="43"/>
                      </a:cxn>
                      <a:cxn ang="0">
                        <a:pos x="15" y="0"/>
                      </a:cxn>
                    </a:cxnLst>
                    <a:rect l="0" t="0" r="r" b="b"/>
                    <a:pathLst>
                      <a:path w="105" h="335">
                        <a:moveTo>
                          <a:pt x="15" y="0"/>
                        </a:moveTo>
                        <a:lnTo>
                          <a:pt x="25" y="14"/>
                        </a:lnTo>
                        <a:lnTo>
                          <a:pt x="29" y="34"/>
                        </a:lnTo>
                        <a:lnTo>
                          <a:pt x="43" y="52"/>
                        </a:lnTo>
                        <a:lnTo>
                          <a:pt x="73" y="143"/>
                        </a:lnTo>
                        <a:lnTo>
                          <a:pt x="91" y="225"/>
                        </a:lnTo>
                        <a:lnTo>
                          <a:pt x="104" y="334"/>
                        </a:lnTo>
                        <a:lnTo>
                          <a:pt x="61" y="285"/>
                        </a:lnTo>
                        <a:lnTo>
                          <a:pt x="0" y="43"/>
                        </a:lnTo>
                        <a:lnTo>
                          <a:pt x="15" y="0"/>
                        </a:lnTo>
                      </a:path>
                    </a:pathLst>
                  </a:custGeom>
                  <a:solidFill>
                    <a:srgbClr val="400000"/>
                  </a:solidFill>
                  <a:ln w="12700" cap="rnd" cmpd="sng">
                    <a:solidFill>
                      <a:srgbClr val="000000"/>
                    </a:solidFill>
                    <a:prstDash val="solid"/>
                    <a:round/>
                    <a:headEnd type="none" w="med" len="med"/>
                    <a:tailEnd type="none" w="med" len="med"/>
                  </a:ln>
                  <a:effectLst/>
                </p:spPr>
                <p:txBody>
                  <a:bodyPr/>
                  <a:lstStyle/>
                  <a:p>
                    <a:endParaRPr lang="es-ES"/>
                  </a:p>
                </p:txBody>
              </p:sp>
              <p:sp>
                <p:nvSpPr>
                  <p:cNvPr id="300" name="Freeform 1164"/>
                  <p:cNvSpPr>
                    <a:spLocks/>
                  </p:cNvSpPr>
                  <p:nvPr/>
                </p:nvSpPr>
                <p:spPr bwMode="auto">
                  <a:xfrm>
                    <a:off x="513" y="2438"/>
                    <a:ext cx="387" cy="558"/>
                  </a:xfrm>
                  <a:custGeom>
                    <a:avLst/>
                    <a:gdLst/>
                    <a:ahLst/>
                    <a:cxnLst>
                      <a:cxn ang="0">
                        <a:pos x="72" y="29"/>
                      </a:cxn>
                      <a:cxn ang="0">
                        <a:pos x="84" y="0"/>
                      </a:cxn>
                      <a:cxn ang="0">
                        <a:pos x="178" y="50"/>
                      </a:cxn>
                      <a:cxn ang="0">
                        <a:pos x="183" y="90"/>
                      </a:cxn>
                      <a:cxn ang="0">
                        <a:pos x="190" y="104"/>
                      </a:cxn>
                      <a:cxn ang="0">
                        <a:pos x="201" y="119"/>
                      </a:cxn>
                      <a:cxn ang="0">
                        <a:pos x="207" y="147"/>
                      </a:cxn>
                      <a:cxn ang="0">
                        <a:pos x="228" y="211"/>
                      </a:cxn>
                      <a:cxn ang="0">
                        <a:pos x="245" y="287"/>
                      </a:cxn>
                      <a:cxn ang="0">
                        <a:pos x="252" y="338"/>
                      </a:cxn>
                      <a:cxn ang="0">
                        <a:pos x="328" y="340"/>
                      </a:cxn>
                      <a:cxn ang="0">
                        <a:pos x="340" y="350"/>
                      </a:cxn>
                      <a:cxn ang="0">
                        <a:pos x="376" y="350"/>
                      </a:cxn>
                      <a:cxn ang="0">
                        <a:pos x="385" y="370"/>
                      </a:cxn>
                      <a:cxn ang="0">
                        <a:pos x="386" y="393"/>
                      </a:cxn>
                      <a:cxn ang="0">
                        <a:pos x="383" y="414"/>
                      </a:cxn>
                      <a:cxn ang="0">
                        <a:pos x="351" y="422"/>
                      </a:cxn>
                      <a:cxn ang="0">
                        <a:pos x="336" y="451"/>
                      </a:cxn>
                      <a:cxn ang="0">
                        <a:pos x="306" y="462"/>
                      </a:cxn>
                      <a:cxn ang="0">
                        <a:pos x="283" y="462"/>
                      </a:cxn>
                      <a:cxn ang="0">
                        <a:pos x="258" y="468"/>
                      </a:cxn>
                      <a:cxn ang="0">
                        <a:pos x="256" y="481"/>
                      </a:cxn>
                      <a:cxn ang="0">
                        <a:pos x="258" y="510"/>
                      </a:cxn>
                      <a:cxn ang="0">
                        <a:pos x="254" y="530"/>
                      </a:cxn>
                      <a:cxn ang="0">
                        <a:pos x="241" y="532"/>
                      </a:cxn>
                      <a:cxn ang="0">
                        <a:pos x="223" y="536"/>
                      </a:cxn>
                      <a:cxn ang="0">
                        <a:pos x="207" y="556"/>
                      </a:cxn>
                      <a:cxn ang="0">
                        <a:pos x="187" y="556"/>
                      </a:cxn>
                      <a:cxn ang="0">
                        <a:pos x="169" y="553"/>
                      </a:cxn>
                      <a:cxn ang="0">
                        <a:pos x="142" y="542"/>
                      </a:cxn>
                      <a:cxn ang="0">
                        <a:pos x="111" y="546"/>
                      </a:cxn>
                      <a:cxn ang="0">
                        <a:pos x="81" y="557"/>
                      </a:cxn>
                      <a:cxn ang="0">
                        <a:pos x="52" y="550"/>
                      </a:cxn>
                      <a:cxn ang="0">
                        <a:pos x="32" y="521"/>
                      </a:cxn>
                      <a:cxn ang="0">
                        <a:pos x="34" y="489"/>
                      </a:cxn>
                      <a:cxn ang="0">
                        <a:pos x="26" y="450"/>
                      </a:cxn>
                      <a:cxn ang="0">
                        <a:pos x="22" y="399"/>
                      </a:cxn>
                      <a:cxn ang="0">
                        <a:pos x="12" y="352"/>
                      </a:cxn>
                      <a:cxn ang="0">
                        <a:pos x="0" y="282"/>
                      </a:cxn>
                      <a:cxn ang="0">
                        <a:pos x="2" y="211"/>
                      </a:cxn>
                      <a:cxn ang="0">
                        <a:pos x="2" y="149"/>
                      </a:cxn>
                      <a:cxn ang="0">
                        <a:pos x="5" y="106"/>
                      </a:cxn>
                      <a:cxn ang="0">
                        <a:pos x="12" y="86"/>
                      </a:cxn>
                      <a:cxn ang="0">
                        <a:pos x="29" y="70"/>
                      </a:cxn>
                      <a:cxn ang="0">
                        <a:pos x="49" y="45"/>
                      </a:cxn>
                      <a:cxn ang="0">
                        <a:pos x="72" y="29"/>
                      </a:cxn>
                    </a:cxnLst>
                    <a:rect l="0" t="0" r="r" b="b"/>
                    <a:pathLst>
                      <a:path w="387" h="558">
                        <a:moveTo>
                          <a:pt x="72" y="29"/>
                        </a:moveTo>
                        <a:lnTo>
                          <a:pt x="84" y="0"/>
                        </a:lnTo>
                        <a:lnTo>
                          <a:pt x="178" y="50"/>
                        </a:lnTo>
                        <a:lnTo>
                          <a:pt x="183" y="90"/>
                        </a:lnTo>
                        <a:lnTo>
                          <a:pt x="190" y="104"/>
                        </a:lnTo>
                        <a:lnTo>
                          <a:pt x="201" y="119"/>
                        </a:lnTo>
                        <a:lnTo>
                          <a:pt x="207" y="147"/>
                        </a:lnTo>
                        <a:lnTo>
                          <a:pt x="228" y="211"/>
                        </a:lnTo>
                        <a:lnTo>
                          <a:pt x="245" y="287"/>
                        </a:lnTo>
                        <a:lnTo>
                          <a:pt x="252" y="338"/>
                        </a:lnTo>
                        <a:lnTo>
                          <a:pt x="328" y="340"/>
                        </a:lnTo>
                        <a:lnTo>
                          <a:pt x="340" y="350"/>
                        </a:lnTo>
                        <a:lnTo>
                          <a:pt x="376" y="350"/>
                        </a:lnTo>
                        <a:lnTo>
                          <a:pt x="385" y="370"/>
                        </a:lnTo>
                        <a:lnTo>
                          <a:pt x="386" y="393"/>
                        </a:lnTo>
                        <a:lnTo>
                          <a:pt x="383" y="414"/>
                        </a:lnTo>
                        <a:lnTo>
                          <a:pt x="351" y="422"/>
                        </a:lnTo>
                        <a:lnTo>
                          <a:pt x="336" y="451"/>
                        </a:lnTo>
                        <a:lnTo>
                          <a:pt x="306" y="462"/>
                        </a:lnTo>
                        <a:lnTo>
                          <a:pt x="283" y="462"/>
                        </a:lnTo>
                        <a:lnTo>
                          <a:pt x="258" y="468"/>
                        </a:lnTo>
                        <a:lnTo>
                          <a:pt x="256" y="481"/>
                        </a:lnTo>
                        <a:lnTo>
                          <a:pt x="258" y="510"/>
                        </a:lnTo>
                        <a:lnTo>
                          <a:pt x="254" y="530"/>
                        </a:lnTo>
                        <a:lnTo>
                          <a:pt x="241" y="532"/>
                        </a:lnTo>
                        <a:lnTo>
                          <a:pt x="223" y="536"/>
                        </a:lnTo>
                        <a:lnTo>
                          <a:pt x="207" y="556"/>
                        </a:lnTo>
                        <a:lnTo>
                          <a:pt x="187" y="556"/>
                        </a:lnTo>
                        <a:lnTo>
                          <a:pt x="169" y="553"/>
                        </a:lnTo>
                        <a:lnTo>
                          <a:pt x="142" y="542"/>
                        </a:lnTo>
                        <a:lnTo>
                          <a:pt x="111" y="546"/>
                        </a:lnTo>
                        <a:lnTo>
                          <a:pt x="81" y="557"/>
                        </a:lnTo>
                        <a:lnTo>
                          <a:pt x="52" y="550"/>
                        </a:lnTo>
                        <a:lnTo>
                          <a:pt x="32" y="521"/>
                        </a:lnTo>
                        <a:lnTo>
                          <a:pt x="34" y="489"/>
                        </a:lnTo>
                        <a:lnTo>
                          <a:pt x="26" y="450"/>
                        </a:lnTo>
                        <a:lnTo>
                          <a:pt x="22" y="399"/>
                        </a:lnTo>
                        <a:lnTo>
                          <a:pt x="12" y="352"/>
                        </a:lnTo>
                        <a:lnTo>
                          <a:pt x="0" y="282"/>
                        </a:lnTo>
                        <a:lnTo>
                          <a:pt x="2" y="211"/>
                        </a:lnTo>
                        <a:lnTo>
                          <a:pt x="2" y="149"/>
                        </a:lnTo>
                        <a:lnTo>
                          <a:pt x="5" y="106"/>
                        </a:lnTo>
                        <a:lnTo>
                          <a:pt x="12" y="86"/>
                        </a:lnTo>
                        <a:lnTo>
                          <a:pt x="29" y="70"/>
                        </a:lnTo>
                        <a:lnTo>
                          <a:pt x="49" y="45"/>
                        </a:lnTo>
                        <a:lnTo>
                          <a:pt x="72" y="29"/>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s-ES"/>
                  </a:p>
                </p:txBody>
              </p:sp>
              <p:sp>
                <p:nvSpPr>
                  <p:cNvPr id="301" name="Freeform 1165"/>
                  <p:cNvSpPr>
                    <a:spLocks/>
                  </p:cNvSpPr>
                  <p:nvPr/>
                </p:nvSpPr>
                <p:spPr bwMode="auto">
                  <a:xfrm>
                    <a:off x="519" y="2471"/>
                    <a:ext cx="237" cy="513"/>
                  </a:xfrm>
                  <a:custGeom>
                    <a:avLst/>
                    <a:gdLst/>
                    <a:ahLst/>
                    <a:cxnLst>
                      <a:cxn ang="0">
                        <a:pos x="206" y="424"/>
                      </a:cxn>
                      <a:cxn ang="0">
                        <a:pos x="150" y="418"/>
                      </a:cxn>
                      <a:cxn ang="0">
                        <a:pos x="102" y="399"/>
                      </a:cxn>
                      <a:cxn ang="0">
                        <a:pos x="83" y="353"/>
                      </a:cxn>
                      <a:cxn ang="0">
                        <a:pos x="89" y="322"/>
                      </a:cxn>
                      <a:cxn ang="0">
                        <a:pos x="53" y="257"/>
                      </a:cxn>
                      <a:cxn ang="0">
                        <a:pos x="87" y="285"/>
                      </a:cxn>
                      <a:cxn ang="0">
                        <a:pos x="69" y="227"/>
                      </a:cxn>
                      <a:cxn ang="0">
                        <a:pos x="40" y="152"/>
                      </a:cxn>
                      <a:cxn ang="0">
                        <a:pos x="83" y="215"/>
                      </a:cxn>
                      <a:cxn ang="0">
                        <a:pos x="89" y="116"/>
                      </a:cxn>
                      <a:cxn ang="0">
                        <a:pos x="112" y="81"/>
                      </a:cxn>
                      <a:cxn ang="0">
                        <a:pos x="143" y="65"/>
                      </a:cxn>
                      <a:cxn ang="0">
                        <a:pos x="82" y="39"/>
                      </a:cxn>
                      <a:cxn ang="0">
                        <a:pos x="54" y="70"/>
                      </a:cxn>
                      <a:cxn ang="0">
                        <a:pos x="72" y="39"/>
                      </a:cxn>
                      <a:cxn ang="0">
                        <a:pos x="106" y="26"/>
                      </a:cxn>
                      <a:cxn ang="0">
                        <a:pos x="82" y="14"/>
                      </a:cxn>
                      <a:cxn ang="0">
                        <a:pos x="62" y="0"/>
                      </a:cxn>
                      <a:cxn ang="0">
                        <a:pos x="34" y="29"/>
                      </a:cxn>
                      <a:cxn ang="0">
                        <a:pos x="9" y="56"/>
                      </a:cxn>
                      <a:cxn ang="0">
                        <a:pos x="0" y="103"/>
                      </a:cxn>
                      <a:cxn ang="0">
                        <a:pos x="1" y="192"/>
                      </a:cxn>
                      <a:cxn ang="0">
                        <a:pos x="10" y="298"/>
                      </a:cxn>
                      <a:cxn ang="0">
                        <a:pos x="24" y="402"/>
                      </a:cxn>
                      <a:cxn ang="0">
                        <a:pos x="30" y="468"/>
                      </a:cxn>
                      <a:cxn ang="0">
                        <a:pos x="42" y="498"/>
                      </a:cxn>
                      <a:cxn ang="0">
                        <a:pos x="73" y="512"/>
                      </a:cxn>
                      <a:cxn ang="0">
                        <a:pos x="94" y="505"/>
                      </a:cxn>
                      <a:cxn ang="0">
                        <a:pos x="110" y="478"/>
                      </a:cxn>
                      <a:cxn ang="0">
                        <a:pos x="116" y="470"/>
                      </a:cxn>
                      <a:cxn ang="0">
                        <a:pos x="141" y="497"/>
                      </a:cxn>
                      <a:cxn ang="0">
                        <a:pos x="171" y="506"/>
                      </a:cxn>
                      <a:cxn ang="0">
                        <a:pos x="196" y="501"/>
                      </a:cxn>
                      <a:cxn ang="0">
                        <a:pos x="181" y="480"/>
                      </a:cxn>
                      <a:cxn ang="0">
                        <a:pos x="154" y="443"/>
                      </a:cxn>
                      <a:cxn ang="0">
                        <a:pos x="195" y="473"/>
                      </a:cxn>
                      <a:cxn ang="0">
                        <a:pos x="229" y="487"/>
                      </a:cxn>
                      <a:cxn ang="0">
                        <a:pos x="236" y="468"/>
                      </a:cxn>
                    </a:cxnLst>
                    <a:rect l="0" t="0" r="r" b="b"/>
                    <a:pathLst>
                      <a:path w="237" h="513">
                        <a:moveTo>
                          <a:pt x="236" y="430"/>
                        </a:moveTo>
                        <a:lnTo>
                          <a:pt x="206" y="424"/>
                        </a:lnTo>
                        <a:lnTo>
                          <a:pt x="179" y="422"/>
                        </a:lnTo>
                        <a:lnTo>
                          <a:pt x="150" y="418"/>
                        </a:lnTo>
                        <a:lnTo>
                          <a:pt x="117" y="412"/>
                        </a:lnTo>
                        <a:lnTo>
                          <a:pt x="102" y="399"/>
                        </a:lnTo>
                        <a:lnTo>
                          <a:pt x="63" y="333"/>
                        </a:lnTo>
                        <a:lnTo>
                          <a:pt x="83" y="353"/>
                        </a:lnTo>
                        <a:lnTo>
                          <a:pt x="97" y="368"/>
                        </a:lnTo>
                        <a:lnTo>
                          <a:pt x="89" y="322"/>
                        </a:lnTo>
                        <a:lnTo>
                          <a:pt x="75" y="305"/>
                        </a:lnTo>
                        <a:lnTo>
                          <a:pt x="53" y="257"/>
                        </a:lnTo>
                        <a:lnTo>
                          <a:pt x="73" y="279"/>
                        </a:lnTo>
                        <a:lnTo>
                          <a:pt x="87" y="285"/>
                        </a:lnTo>
                        <a:lnTo>
                          <a:pt x="83" y="252"/>
                        </a:lnTo>
                        <a:lnTo>
                          <a:pt x="69" y="227"/>
                        </a:lnTo>
                        <a:lnTo>
                          <a:pt x="54" y="208"/>
                        </a:lnTo>
                        <a:lnTo>
                          <a:pt x="40" y="152"/>
                        </a:lnTo>
                        <a:lnTo>
                          <a:pt x="67" y="199"/>
                        </a:lnTo>
                        <a:lnTo>
                          <a:pt x="83" y="215"/>
                        </a:lnTo>
                        <a:lnTo>
                          <a:pt x="85" y="145"/>
                        </a:lnTo>
                        <a:lnTo>
                          <a:pt x="89" y="116"/>
                        </a:lnTo>
                        <a:lnTo>
                          <a:pt x="99" y="103"/>
                        </a:lnTo>
                        <a:lnTo>
                          <a:pt x="112" y="81"/>
                        </a:lnTo>
                        <a:lnTo>
                          <a:pt x="132" y="72"/>
                        </a:lnTo>
                        <a:lnTo>
                          <a:pt x="143" y="65"/>
                        </a:lnTo>
                        <a:lnTo>
                          <a:pt x="113" y="29"/>
                        </a:lnTo>
                        <a:lnTo>
                          <a:pt x="82" y="39"/>
                        </a:lnTo>
                        <a:lnTo>
                          <a:pt x="62" y="54"/>
                        </a:lnTo>
                        <a:lnTo>
                          <a:pt x="54" y="70"/>
                        </a:lnTo>
                        <a:lnTo>
                          <a:pt x="60" y="46"/>
                        </a:lnTo>
                        <a:lnTo>
                          <a:pt x="72" y="39"/>
                        </a:lnTo>
                        <a:lnTo>
                          <a:pt x="90" y="29"/>
                        </a:lnTo>
                        <a:lnTo>
                          <a:pt x="106" y="26"/>
                        </a:lnTo>
                        <a:lnTo>
                          <a:pt x="97" y="19"/>
                        </a:lnTo>
                        <a:lnTo>
                          <a:pt x="82" y="14"/>
                        </a:lnTo>
                        <a:lnTo>
                          <a:pt x="69" y="7"/>
                        </a:lnTo>
                        <a:lnTo>
                          <a:pt x="62" y="0"/>
                        </a:lnTo>
                        <a:lnTo>
                          <a:pt x="44" y="16"/>
                        </a:lnTo>
                        <a:lnTo>
                          <a:pt x="34" y="29"/>
                        </a:lnTo>
                        <a:lnTo>
                          <a:pt x="24" y="46"/>
                        </a:lnTo>
                        <a:lnTo>
                          <a:pt x="9" y="56"/>
                        </a:lnTo>
                        <a:lnTo>
                          <a:pt x="6" y="74"/>
                        </a:lnTo>
                        <a:lnTo>
                          <a:pt x="0" y="103"/>
                        </a:lnTo>
                        <a:lnTo>
                          <a:pt x="0" y="146"/>
                        </a:lnTo>
                        <a:lnTo>
                          <a:pt x="1" y="192"/>
                        </a:lnTo>
                        <a:lnTo>
                          <a:pt x="3" y="245"/>
                        </a:lnTo>
                        <a:lnTo>
                          <a:pt x="10" y="298"/>
                        </a:lnTo>
                        <a:lnTo>
                          <a:pt x="18" y="355"/>
                        </a:lnTo>
                        <a:lnTo>
                          <a:pt x="24" y="402"/>
                        </a:lnTo>
                        <a:lnTo>
                          <a:pt x="30" y="437"/>
                        </a:lnTo>
                        <a:lnTo>
                          <a:pt x="30" y="468"/>
                        </a:lnTo>
                        <a:lnTo>
                          <a:pt x="32" y="485"/>
                        </a:lnTo>
                        <a:lnTo>
                          <a:pt x="42" y="498"/>
                        </a:lnTo>
                        <a:lnTo>
                          <a:pt x="55" y="510"/>
                        </a:lnTo>
                        <a:lnTo>
                          <a:pt x="73" y="512"/>
                        </a:lnTo>
                        <a:lnTo>
                          <a:pt x="82" y="506"/>
                        </a:lnTo>
                        <a:lnTo>
                          <a:pt x="94" y="505"/>
                        </a:lnTo>
                        <a:lnTo>
                          <a:pt x="122" y="497"/>
                        </a:lnTo>
                        <a:lnTo>
                          <a:pt x="110" y="478"/>
                        </a:lnTo>
                        <a:lnTo>
                          <a:pt x="97" y="450"/>
                        </a:lnTo>
                        <a:lnTo>
                          <a:pt x="116" y="470"/>
                        </a:lnTo>
                        <a:lnTo>
                          <a:pt x="131" y="487"/>
                        </a:lnTo>
                        <a:lnTo>
                          <a:pt x="141" y="497"/>
                        </a:lnTo>
                        <a:lnTo>
                          <a:pt x="156" y="506"/>
                        </a:lnTo>
                        <a:lnTo>
                          <a:pt x="171" y="506"/>
                        </a:lnTo>
                        <a:lnTo>
                          <a:pt x="187" y="506"/>
                        </a:lnTo>
                        <a:lnTo>
                          <a:pt x="196" y="501"/>
                        </a:lnTo>
                        <a:lnTo>
                          <a:pt x="201" y="495"/>
                        </a:lnTo>
                        <a:lnTo>
                          <a:pt x="181" y="480"/>
                        </a:lnTo>
                        <a:lnTo>
                          <a:pt x="160" y="455"/>
                        </a:lnTo>
                        <a:lnTo>
                          <a:pt x="154" y="443"/>
                        </a:lnTo>
                        <a:lnTo>
                          <a:pt x="171" y="448"/>
                        </a:lnTo>
                        <a:lnTo>
                          <a:pt x="195" y="473"/>
                        </a:lnTo>
                        <a:lnTo>
                          <a:pt x="206" y="485"/>
                        </a:lnTo>
                        <a:lnTo>
                          <a:pt x="229" y="487"/>
                        </a:lnTo>
                        <a:lnTo>
                          <a:pt x="236" y="482"/>
                        </a:lnTo>
                        <a:lnTo>
                          <a:pt x="236" y="468"/>
                        </a:lnTo>
                        <a:lnTo>
                          <a:pt x="236" y="430"/>
                        </a:lnTo>
                      </a:path>
                    </a:pathLst>
                  </a:custGeom>
                  <a:solidFill>
                    <a:srgbClr val="E0E0E0"/>
                  </a:solidFill>
                  <a:ln w="12700" cap="rnd" cmpd="sng">
                    <a:noFill/>
                    <a:prstDash val="solid"/>
                    <a:round/>
                    <a:headEnd type="none" w="med" len="med"/>
                    <a:tailEnd type="none" w="med" len="med"/>
                  </a:ln>
                  <a:effectLst/>
                </p:spPr>
                <p:txBody>
                  <a:bodyPr/>
                  <a:lstStyle/>
                  <a:p>
                    <a:endParaRPr lang="es-ES"/>
                  </a:p>
                </p:txBody>
              </p:sp>
              <p:sp>
                <p:nvSpPr>
                  <p:cNvPr id="302" name="Freeform 1166"/>
                  <p:cNvSpPr>
                    <a:spLocks/>
                  </p:cNvSpPr>
                  <p:nvPr/>
                </p:nvSpPr>
                <p:spPr bwMode="auto">
                  <a:xfrm>
                    <a:off x="538" y="2730"/>
                    <a:ext cx="64" cy="233"/>
                  </a:xfrm>
                  <a:custGeom>
                    <a:avLst/>
                    <a:gdLst/>
                    <a:ahLst/>
                    <a:cxnLst>
                      <a:cxn ang="0">
                        <a:pos x="63" y="232"/>
                      </a:cxn>
                      <a:cxn ang="0">
                        <a:pos x="51" y="225"/>
                      </a:cxn>
                      <a:cxn ang="0">
                        <a:pos x="40" y="206"/>
                      </a:cxn>
                      <a:cxn ang="0">
                        <a:pos x="29" y="172"/>
                      </a:cxn>
                      <a:cxn ang="0">
                        <a:pos x="24" y="143"/>
                      </a:cxn>
                      <a:cxn ang="0">
                        <a:pos x="16" y="111"/>
                      </a:cxn>
                      <a:cxn ang="0">
                        <a:pos x="12" y="81"/>
                      </a:cxn>
                      <a:cxn ang="0">
                        <a:pos x="6" y="34"/>
                      </a:cxn>
                      <a:cxn ang="0">
                        <a:pos x="0" y="0"/>
                      </a:cxn>
                      <a:cxn ang="0">
                        <a:pos x="13" y="68"/>
                      </a:cxn>
                      <a:cxn ang="0">
                        <a:pos x="24" y="121"/>
                      </a:cxn>
                      <a:cxn ang="0">
                        <a:pos x="36" y="157"/>
                      </a:cxn>
                      <a:cxn ang="0">
                        <a:pos x="55" y="195"/>
                      </a:cxn>
                      <a:cxn ang="0">
                        <a:pos x="63" y="232"/>
                      </a:cxn>
                    </a:cxnLst>
                    <a:rect l="0" t="0" r="r" b="b"/>
                    <a:pathLst>
                      <a:path w="64" h="233">
                        <a:moveTo>
                          <a:pt x="63" y="232"/>
                        </a:moveTo>
                        <a:lnTo>
                          <a:pt x="51" y="225"/>
                        </a:lnTo>
                        <a:lnTo>
                          <a:pt x="40" y="206"/>
                        </a:lnTo>
                        <a:lnTo>
                          <a:pt x="29" y="172"/>
                        </a:lnTo>
                        <a:lnTo>
                          <a:pt x="24" y="143"/>
                        </a:lnTo>
                        <a:lnTo>
                          <a:pt x="16" y="111"/>
                        </a:lnTo>
                        <a:lnTo>
                          <a:pt x="12" y="81"/>
                        </a:lnTo>
                        <a:lnTo>
                          <a:pt x="6" y="34"/>
                        </a:lnTo>
                        <a:lnTo>
                          <a:pt x="0" y="0"/>
                        </a:lnTo>
                        <a:lnTo>
                          <a:pt x="13" y="68"/>
                        </a:lnTo>
                        <a:lnTo>
                          <a:pt x="24" y="121"/>
                        </a:lnTo>
                        <a:lnTo>
                          <a:pt x="36" y="157"/>
                        </a:lnTo>
                        <a:lnTo>
                          <a:pt x="55" y="195"/>
                        </a:lnTo>
                        <a:lnTo>
                          <a:pt x="63" y="232"/>
                        </a:lnTo>
                      </a:path>
                    </a:pathLst>
                  </a:custGeom>
                  <a:solidFill>
                    <a:srgbClr val="C0C0C0"/>
                  </a:solidFill>
                  <a:ln w="12700" cap="rnd" cmpd="sng">
                    <a:noFill/>
                    <a:prstDash val="solid"/>
                    <a:round/>
                    <a:headEnd type="none" w="med" len="med"/>
                    <a:tailEnd type="none" w="med" len="med"/>
                  </a:ln>
                  <a:effectLst/>
                </p:spPr>
                <p:txBody>
                  <a:bodyPr/>
                  <a:lstStyle/>
                  <a:p>
                    <a:endParaRPr lang="es-ES"/>
                  </a:p>
                </p:txBody>
              </p:sp>
              <p:sp>
                <p:nvSpPr>
                  <p:cNvPr id="303" name="Freeform 1167"/>
                  <p:cNvSpPr>
                    <a:spLocks/>
                  </p:cNvSpPr>
                  <p:nvPr/>
                </p:nvSpPr>
                <p:spPr bwMode="auto">
                  <a:xfrm>
                    <a:off x="611" y="2536"/>
                    <a:ext cx="274" cy="355"/>
                  </a:xfrm>
                  <a:custGeom>
                    <a:avLst/>
                    <a:gdLst/>
                    <a:ahLst/>
                    <a:cxnLst>
                      <a:cxn ang="0">
                        <a:pos x="82" y="13"/>
                      </a:cxn>
                      <a:cxn ang="0">
                        <a:pos x="106" y="65"/>
                      </a:cxn>
                      <a:cxn ang="0">
                        <a:pos x="101" y="116"/>
                      </a:cxn>
                      <a:cxn ang="0">
                        <a:pos x="104" y="173"/>
                      </a:cxn>
                      <a:cxn ang="0">
                        <a:pos x="104" y="189"/>
                      </a:cxn>
                      <a:cxn ang="0">
                        <a:pos x="101" y="208"/>
                      </a:cxn>
                      <a:cxn ang="0">
                        <a:pos x="113" y="222"/>
                      </a:cxn>
                      <a:cxn ang="0">
                        <a:pos x="123" y="238"/>
                      </a:cxn>
                      <a:cxn ang="0">
                        <a:pos x="141" y="238"/>
                      </a:cxn>
                      <a:cxn ang="0">
                        <a:pos x="203" y="241"/>
                      </a:cxn>
                      <a:cxn ang="0">
                        <a:pos x="233" y="252"/>
                      </a:cxn>
                      <a:cxn ang="0">
                        <a:pos x="273" y="266"/>
                      </a:cxn>
                      <a:cxn ang="0">
                        <a:pos x="271" y="306"/>
                      </a:cxn>
                      <a:cxn ang="0">
                        <a:pos x="248" y="298"/>
                      </a:cxn>
                      <a:cxn ang="0">
                        <a:pos x="243" y="279"/>
                      </a:cxn>
                      <a:cxn ang="0">
                        <a:pos x="239" y="314"/>
                      </a:cxn>
                      <a:cxn ang="0">
                        <a:pos x="223" y="340"/>
                      </a:cxn>
                      <a:cxn ang="0">
                        <a:pos x="179" y="352"/>
                      </a:cxn>
                      <a:cxn ang="0">
                        <a:pos x="185" y="333"/>
                      </a:cxn>
                      <a:cxn ang="0">
                        <a:pos x="208" y="298"/>
                      </a:cxn>
                      <a:cxn ang="0">
                        <a:pos x="190" y="282"/>
                      </a:cxn>
                      <a:cxn ang="0">
                        <a:pos x="179" y="315"/>
                      </a:cxn>
                      <a:cxn ang="0">
                        <a:pos x="148" y="350"/>
                      </a:cxn>
                      <a:cxn ang="0">
                        <a:pos x="107" y="350"/>
                      </a:cxn>
                      <a:cxn ang="0">
                        <a:pos x="153" y="309"/>
                      </a:cxn>
                      <a:cxn ang="0">
                        <a:pos x="172" y="282"/>
                      </a:cxn>
                      <a:cxn ang="0">
                        <a:pos x="161" y="269"/>
                      </a:cxn>
                      <a:cxn ang="0">
                        <a:pos x="146" y="296"/>
                      </a:cxn>
                      <a:cxn ang="0">
                        <a:pos x="116" y="326"/>
                      </a:cxn>
                      <a:cxn ang="0">
                        <a:pos x="91" y="342"/>
                      </a:cxn>
                      <a:cxn ang="0">
                        <a:pos x="58" y="346"/>
                      </a:cxn>
                      <a:cxn ang="0">
                        <a:pos x="79" y="326"/>
                      </a:cxn>
                      <a:cxn ang="0">
                        <a:pos x="104" y="298"/>
                      </a:cxn>
                      <a:cxn ang="0">
                        <a:pos x="97" y="282"/>
                      </a:cxn>
                      <a:cxn ang="0">
                        <a:pos x="85" y="307"/>
                      </a:cxn>
                      <a:cxn ang="0">
                        <a:pos x="60" y="331"/>
                      </a:cxn>
                      <a:cxn ang="0">
                        <a:pos x="30" y="335"/>
                      </a:cxn>
                      <a:cxn ang="0">
                        <a:pos x="13" y="302"/>
                      </a:cxn>
                      <a:cxn ang="0">
                        <a:pos x="68" y="291"/>
                      </a:cxn>
                      <a:cxn ang="0">
                        <a:pos x="102" y="264"/>
                      </a:cxn>
                      <a:cxn ang="0">
                        <a:pos x="109" y="241"/>
                      </a:cxn>
                      <a:cxn ang="0">
                        <a:pos x="95" y="252"/>
                      </a:cxn>
                      <a:cxn ang="0">
                        <a:pos x="57" y="284"/>
                      </a:cxn>
                      <a:cxn ang="0">
                        <a:pos x="13" y="302"/>
                      </a:cxn>
                      <a:cxn ang="0">
                        <a:pos x="4" y="233"/>
                      </a:cxn>
                      <a:cxn ang="0">
                        <a:pos x="30" y="226"/>
                      </a:cxn>
                      <a:cxn ang="0">
                        <a:pos x="82" y="231"/>
                      </a:cxn>
                      <a:cxn ang="0">
                        <a:pos x="91" y="218"/>
                      </a:cxn>
                      <a:cxn ang="0">
                        <a:pos x="64" y="224"/>
                      </a:cxn>
                      <a:cxn ang="0">
                        <a:pos x="4" y="208"/>
                      </a:cxn>
                      <a:cxn ang="0">
                        <a:pos x="1" y="147"/>
                      </a:cxn>
                      <a:cxn ang="0">
                        <a:pos x="3" y="80"/>
                      </a:cxn>
                      <a:cxn ang="0">
                        <a:pos x="32" y="46"/>
                      </a:cxn>
                      <a:cxn ang="0">
                        <a:pos x="3" y="61"/>
                      </a:cxn>
                      <a:cxn ang="0">
                        <a:pos x="19" y="20"/>
                      </a:cxn>
                      <a:cxn ang="0">
                        <a:pos x="50" y="0"/>
                      </a:cxn>
                    </a:cxnLst>
                    <a:rect l="0" t="0" r="r" b="b"/>
                    <a:pathLst>
                      <a:path w="274" h="355">
                        <a:moveTo>
                          <a:pt x="50" y="0"/>
                        </a:moveTo>
                        <a:lnTo>
                          <a:pt x="82" y="13"/>
                        </a:lnTo>
                        <a:lnTo>
                          <a:pt x="97" y="30"/>
                        </a:lnTo>
                        <a:lnTo>
                          <a:pt x="106" y="65"/>
                        </a:lnTo>
                        <a:lnTo>
                          <a:pt x="106" y="97"/>
                        </a:lnTo>
                        <a:lnTo>
                          <a:pt x="101" y="116"/>
                        </a:lnTo>
                        <a:lnTo>
                          <a:pt x="104" y="149"/>
                        </a:lnTo>
                        <a:lnTo>
                          <a:pt x="104" y="173"/>
                        </a:lnTo>
                        <a:lnTo>
                          <a:pt x="100" y="180"/>
                        </a:lnTo>
                        <a:lnTo>
                          <a:pt x="104" y="189"/>
                        </a:lnTo>
                        <a:lnTo>
                          <a:pt x="107" y="199"/>
                        </a:lnTo>
                        <a:lnTo>
                          <a:pt x="101" y="208"/>
                        </a:lnTo>
                        <a:lnTo>
                          <a:pt x="101" y="218"/>
                        </a:lnTo>
                        <a:lnTo>
                          <a:pt x="113" y="222"/>
                        </a:lnTo>
                        <a:lnTo>
                          <a:pt x="112" y="231"/>
                        </a:lnTo>
                        <a:lnTo>
                          <a:pt x="123" y="238"/>
                        </a:lnTo>
                        <a:lnTo>
                          <a:pt x="134" y="233"/>
                        </a:lnTo>
                        <a:lnTo>
                          <a:pt x="141" y="238"/>
                        </a:lnTo>
                        <a:lnTo>
                          <a:pt x="173" y="243"/>
                        </a:lnTo>
                        <a:lnTo>
                          <a:pt x="203" y="241"/>
                        </a:lnTo>
                        <a:lnTo>
                          <a:pt x="221" y="243"/>
                        </a:lnTo>
                        <a:lnTo>
                          <a:pt x="233" y="252"/>
                        </a:lnTo>
                        <a:lnTo>
                          <a:pt x="263" y="252"/>
                        </a:lnTo>
                        <a:lnTo>
                          <a:pt x="273" y="266"/>
                        </a:lnTo>
                        <a:lnTo>
                          <a:pt x="273" y="281"/>
                        </a:lnTo>
                        <a:lnTo>
                          <a:pt x="271" y="306"/>
                        </a:lnTo>
                        <a:lnTo>
                          <a:pt x="248" y="314"/>
                        </a:lnTo>
                        <a:lnTo>
                          <a:pt x="248" y="298"/>
                        </a:lnTo>
                        <a:lnTo>
                          <a:pt x="246" y="284"/>
                        </a:lnTo>
                        <a:lnTo>
                          <a:pt x="243" y="279"/>
                        </a:lnTo>
                        <a:lnTo>
                          <a:pt x="241" y="294"/>
                        </a:lnTo>
                        <a:lnTo>
                          <a:pt x="239" y="314"/>
                        </a:lnTo>
                        <a:lnTo>
                          <a:pt x="233" y="326"/>
                        </a:lnTo>
                        <a:lnTo>
                          <a:pt x="223" y="340"/>
                        </a:lnTo>
                        <a:lnTo>
                          <a:pt x="198" y="348"/>
                        </a:lnTo>
                        <a:lnTo>
                          <a:pt x="179" y="352"/>
                        </a:lnTo>
                        <a:lnTo>
                          <a:pt x="157" y="354"/>
                        </a:lnTo>
                        <a:lnTo>
                          <a:pt x="185" y="333"/>
                        </a:lnTo>
                        <a:lnTo>
                          <a:pt x="204" y="314"/>
                        </a:lnTo>
                        <a:lnTo>
                          <a:pt x="208" y="298"/>
                        </a:lnTo>
                        <a:lnTo>
                          <a:pt x="206" y="284"/>
                        </a:lnTo>
                        <a:lnTo>
                          <a:pt x="190" y="282"/>
                        </a:lnTo>
                        <a:lnTo>
                          <a:pt x="184" y="298"/>
                        </a:lnTo>
                        <a:lnTo>
                          <a:pt x="179" y="315"/>
                        </a:lnTo>
                        <a:lnTo>
                          <a:pt x="164" y="335"/>
                        </a:lnTo>
                        <a:lnTo>
                          <a:pt x="148" y="350"/>
                        </a:lnTo>
                        <a:lnTo>
                          <a:pt x="132" y="352"/>
                        </a:lnTo>
                        <a:lnTo>
                          <a:pt x="107" y="350"/>
                        </a:lnTo>
                        <a:lnTo>
                          <a:pt x="134" y="323"/>
                        </a:lnTo>
                        <a:lnTo>
                          <a:pt x="153" y="309"/>
                        </a:lnTo>
                        <a:lnTo>
                          <a:pt x="167" y="294"/>
                        </a:lnTo>
                        <a:lnTo>
                          <a:pt x="172" y="282"/>
                        </a:lnTo>
                        <a:lnTo>
                          <a:pt x="171" y="271"/>
                        </a:lnTo>
                        <a:lnTo>
                          <a:pt x="161" y="269"/>
                        </a:lnTo>
                        <a:lnTo>
                          <a:pt x="151" y="281"/>
                        </a:lnTo>
                        <a:lnTo>
                          <a:pt x="146" y="296"/>
                        </a:lnTo>
                        <a:lnTo>
                          <a:pt x="132" y="315"/>
                        </a:lnTo>
                        <a:lnTo>
                          <a:pt x="116" y="326"/>
                        </a:lnTo>
                        <a:lnTo>
                          <a:pt x="104" y="335"/>
                        </a:lnTo>
                        <a:lnTo>
                          <a:pt x="91" y="342"/>
                        </a:lnTo>
                        <a:lnTo>
                          <a:pt x="76" y="346"/>
                        </a:lnTo>
                        <a:lnTo>
                          <a:pt x="58" y="346"/>
                        </a:lnTo>
                        <a:lnTo>
                          <a:pt x="42" y="342"/>
                        </a:lnTo>
                        <a:lnTo>
                          <a:pt x="79" y="326"/>
                        </a:lnTo>
                        <a:lnTo>
                          <a:pt x="93" y="315"/>
                        </a:lnTo>
                        <a:lnTo>
                          <a:pt x="104" y="298"/>
                        </a:lnTo>
                        <a:lnTo>
                          <a:pt x="106" y="282"/>
                        </a:lnTo>
                        <a:lnTo>
                          <a:pt x="97" y="282"/>
                        </a:lnTo>
                        <a:lnTo>
                          <a:pt x="92" y="296"/>
                        </a:lnTo>
                        <a:lnTo>
                          <a:pt x="85" y="307"/>
                        </a:lnTo>
                        <a:lnTo>
                          <a:pt x="73" y="320"/>
                        </a:lnTo>
                        <a:lnTo>
                          <a:pt x="60" y="331"/>
                        </a:lnTo>
                        <a:lnTo>
                          <a:pt x="42" y="341"/>
                        </a:lnTo>
                        <a:lnTo>
                          <a:pt x="30" y="335"/>
                        </a:lnTo>
                        <a:lnTo>
                          <a:pt x="23" y="326"/>
                        </a:lnTo>
                        <a:lnTo>
                          <a:pt x="13" y="302"/>
                        </a:lnTo>
                        <a:lnTo>
                          <a:pt x="32" y="296"/>
                        </a:lnTo>
                        <a:lnTo>
                          <a:pt x="68" y="291"/>
                        </a:lnTo>
                        <a:lnTo>
                          <a:pt x="91" y="277"/>
                        </a:lnTo>
                        <a:lnTo>
                          <a:pt x="102" y="264"/>
                        </a:lnTo>
                        <a:lnTo>
                          <a:pt x="107" y="249"/>
                        </a:lnTo>
                        <a:lnTo>
                          <a:pt x="109" y="241"/>
                        </a:lnTo>
                        <a:lnTo>
                          <a:pt x="102" y="241"/>
                        </a:lnTo>
                        <a:lnTo>
                          <a:pt x="95" y="252"/>
                        </a:lnTo>
                        <a:lnTo>
                          <a:pt x="83" y="273"/>
                        </a:lnTo>
                        <a:lnTo>
                          <a:pt x="57" y="284"/>
                        </a:lnTo>
                        <a:lnTo>
                          <a:pt x="32" y="295"/>
                        </a:lnTo>
                        <a:lnTo>
                          <a:pt x="13" y="302"/>
                        </a:lnTo>
                        <a:lnTo>
                          <a:pt x="6" y="262"/>
                        </a:lnTo>
                        <a:lnTo>
                          <a:pt x="4" y="233"/>
                        </a:lnTo>
                        <a:lnTo>
                          <a:pt x="4" y="208"/>
                        </a:lnTo>
                        <a:lnTo>
                          <a:pt x="30" y="226"/>
                        </a:lnTo>
                        <a:lnTo>
                          <a:pt x="58" y="233"/>
                        </a:lnTo>
                        <a:lnTo>
                          <a:pt x="82" y="231"/>
                        </a:lnTo>
                        <a:lnTo>
                          <a:pt x="88" y="227"/>
                        </a:lnTo>
                        <a:lnTo>
                          <a:pt x="91" y="218"/>
                        </a:lnTo>
                        <a:lnTo>
                          <a:pt x="77" y="218"/>
                        </a:lnTo>
                        <a:lnTo>
                          <a:pt x="64" y="224"/>
                        </a:lnTo>
                        <a:lnTo>
                          <a:pt x="29" y="226"/>
                        </a:lnTo>
                        <a:lnTo>
                          <a:pt x="4" y="208"/>
                        </a:lnTo>
                        <a:lnTo>
                          <a:pt x="3" y="172"/>
                        </a:lnTo>
                        <a:lnTo>
                          <a:pt x="1" y="147"/>
                        </a:lnTo>
                        <a:lnTo>
                          <a:pt x="0" y="122"/>
                        </a:lnTo>
                        <a:lnTo>
                          <a:pt x="3" y="80"/>
                        </a:lnTo>
                        <a:lnTo>
                          <a:pt x="10" y="65"/>
                        </a:lnTo>
                        <a:lnTo>
                          <a:pt x="32" y="46"/>
                        </a:lnTo>
                        <a:lnTo>
                          <a:pt x="25" y="48"/>
                        </a:lnTo>
                        <a:lnTo>
                          <a:pt x="3" y="61"/>
                        </a:lnTo>
                        <a:lnTo>
                          <a:pt x="12" y="34"/>
                        </a:lnTo>
                        <a:lnTo>
                          <a:pt x="19" y="20"/>
                        </a:lnTo>
                        <a:lnTo>
                          <a:pt x="25" y="11"/>
                        </a:lnTo>
                        <a:lnTo>
                          <a:pt x="50" y="0"/>
                        </a:lnTo>
                      </a:path>
                    </a:pathLst>
                  </a:custGeom>
                  <a:solidFill>
                    <a:srgbClr val="E0E0E0"/>
                  </a:solidFill>
                  <a:ln w="12700" cap="rnd" cmpd="sng">
                    <a:noFill/>
                    <a:prstDash val="solid"/>
                    <a:round/>
                    <a:headEnd type="none" w="med" len="med"/>
                    <a:tailEnd type="none" w="med" len="med"/>
                  </a:ln>
                  <a:effectLst/>
                </p:spPr>
                <p:txBody>
                  <a:bodyPr/>
                  <a:lstStyle/>
                  <a:p>
                    <a:endParaRPr lang="es-ES"/>
                  </a:p>
                </p:txBody>
              </p:sp>
              <p:sp>
                <p:nvSpPr>
                  <p:cNvPr id="304" name="Freeform 1168"/>
                  <p:cNvSpPr>
                    <a:spLocks/>
                  </p:cNvSpPr>
                  <p:nvPr/>
                </p:nvSpPr>
                <p:spPr bwMode="auto">
                  <a:xfrm>
                    <a:off x="630" y="2671"/>
                    <a:ext cx="63" cy="74"/>
                  </a:xfrm>
                  <a:custGeom>
                    <a:avLst/>
                    <a:gdLst/>
                    <a:ahLst/>
                    <a:cxnLst>
                      <a:cxn ang="0">
                        <a:pos x="62" y="0"/>
                      </a:cxn>
                      <a:cxn ang="0">
                        <a:pos x="62" y="6"/>
                      </a:cxn>
                      <a:cxn ang="0">
                        <a:pos x="54" y="20"/>
                      </a:cxn>
                      <a:cxn ang="0">
                        <a:pos x="47" y="28"/>
                      </a:cxn>
                      <a:cxn ang="0">
                        <a:pos x="29" y="44"/>
                      </a:cxn>
                      <a:cxn ang="0">
                        <a:pos x="23" y="51"/>
                      </a:cxn>
                      <a:cxn ang="0">
                        <a:pos x="8" y="67"/>
                      </a:cxn>
                      <a:cxn ang="0">
                        <a:pos x="24" y="59"/>
                      </a:cxn>
                      <a:cxn ang="0">
                        <a:pos x="41" y="53"/>
                      </a:cxn>
                      <a:cxn ang="0">
                        <a:pos x="59" y="51"/>
                      </a:cxn>
                      <a:cxn ang="0">
                        <a:pos x="57" y="58"/>
                      </a:cxn>
                      <a:cxn ang="0">
                        <a:pos x="29" y="65"/>
                      </a:cxn>
                      <a:cxn ang="0">
                        <a:pos x="15" y="72"/>
                      </a:cxn>
                      <a:cxn ang="0">
                        <a:pos x="8" y="73"/>
                      </a:cxn>
                      <a:cxn ang="0">
                        <a:pos x="1" y="70"/>
                      </a:cxn>
                      <a:cxn ang="0">
                        <a:pos x="0" y="62"/>
                      </a:cxn>
                      <a:cxn ang="0">
                        <a:pos x="5" y="55"/>
                      </a:cxn>
                      <a:cxn ang="0">
                        <a:pos x="13" y="46"/>
                      </a:cxn>
                      <a:cxn ang="0">
                        <a:pos x="22" y="31"/>
                      </a:cxn>
                      <a:cxn ang="0">
                        <a:pos x="32" y="15"/>
                      </a:cxn>
                      <a:cxn ang="0">
                        <a:pos x="43" y="5"/>
                      </a:cxn>
                      <a:cxn ang="0">
                        <a:pos x="54" y="1"/>
                      </a:cxn>
                      <a:cxn ang="0">
                        <a:pos x="62" y="0"/>
                      </a:cxn>
                    </a:cxnLst>
                    <a:rect l="0" t="0" r="r" b="b"/>
                    <a:pathLst>
                      <a:path w="63" h="74">
                        <a:moveTo>
                          <a:pt x="62" y="0"/>
                        </a:moveTo>
                        <a:lnTo>
                          <a:pt x="62" y="6"/>
                        </a:lnTo>
                        <a:lnTo>
                          <a:pt x="54" y="20"/>
                        </a:lnTo>
                        <a:lnTo>
                          <a:pt x="47" y="28"/>
                        </a:lnTo>
                        <a:lnTo>
                          <a:pt x="29" y="44"/>
                        </a:lnTo>
                        <a:lnTo>
                          <a:pt x="23" y="51"/>
                        </a:lnTo>
                        <a:lnTo>
                          <a:pt x="8" y="67"/>
                        </a:lnTo>
                        <a:lnTo>
                          <a:pt x="24" y="59"/>
                        </a:lnTo>
                        <a:lnTo>
                          <a:pt x="41" y="53"/>
                        </a:lnTo>
                        <a:lnTo>
                          <a:pt x="59" y="51"/>
                        </a:lnTo>
                        <a:lnTo>
                          <a:pt x="57" y="58"/>
                        </a:lnTo>
                        <a:lnTo>
                          <a:pt x="29" y="65"/>
                        </a:lnTo>
                        <a:lnTo>
                          <a:pt x="15" y="72"/>
                        </a:lnTo>
                        <a:lnTo>
                          <a:pt x="8" y="73"/>
                        </a:lnTo>
                        <a:lnTo>
                          <a:pt x="1" y="70"/>
                        </a:lnTo>
                        <a:lnTo>
                          <a:pt x="0" y="62"/>
                        </a:lnTo>
                        <a:lnTo>
                          <a:pt x="5" y="55"/>
                        </a:lnTo>
                        <a:lnTo>
                          <a:pt x="13" y="46"/>
                        </a:lnTo>
                        <a:lnTo>
                          <a:pt x="22" y="31"/>
                        </a:lnTo>
                        <a:lnTo>
                          <a:pt x="32" y="15"/>
                        </a:lnTo>
                        <a:lnTo>
                          <a:pt x="43" y="5"/>
                        </a:lnTo>
                        <a:lnTo>
                          <a:pt x="54" y="1"/>
                        </a:lnTo>
                        <a:lnTo>
                          <a:pt x="62" y="0"/>
                        </a:lnTo>
                      </a:path>
                    </a:pathLst>
                  </a:custGeom>
                  <a:solidFill>
                    <a:srgbClr val="C0C0C0"/>
                  </a:solidFill>
                  <a:ln w="12700" cap="rnd" cmpd="sng">
                    <a:noFill/>
                    <a:prstDash val="solid"/>
                    <a:round/>
                    <a:headEnd type="none" w="med" len="med"/>
                    <a:tailEnd type="none" w="med" len="med"/>
                  </a:ln>
                  <a:effectLst/>
                </p:spPr>
                <p:txBody>
                  <a:bodyPr/>
                  <a:lstStyle/>
                  <a:p>
                    <a:endParaRPr lang="es-ES"/>
                  </a:p>
                </p:txBody>
              </p:sp>
              <p:sp>
                <p:nvSpPr>
                  <p:cNvPr id="305" name="Freeform 1169"/>
                  <p:cNvSpPr>
                    <a:spLocks/>
                  </p:cNvSpPr>
                  <p:nvPr/>
                </p:nvSpPr>
                <p:spPr bwMode="auto">
                  <a:xfrm>
                    <a:off x="632" y="2603"/>
                    <a:ext cx="58" cy="100"/>
                  </a:xfrm>
                  <a:custGeom>
                    <a:avLst/>
                    <a:gdLst/>
                    <a:ahLst/>
                    <a:cxnLst>
                      <a:cxn ang="0">
                        <a:pos x="46" y="0"/>
                      </a:cxn>
                      <a:cxn ang="0">
                        <a:pos x="54" y="2"/>
                      </a:cxn>
                      <a:cxn ang="0">
                        <a:pos x="57" y="10"/>
                      </a:cxn>
                      <a:cxn ang="0">
                        <a:pos x="56" y="18"/>
                      </a:cxn>
                      <a:cxn ang="0">
                        <a:pos x="52" y="29"/>
                      </a:cxn>
                      <a:cxn ang="0">
                        <a:pos x="45" y="31"/>
                      </a:cxn>
                      <a:cxn ang="0">
                        <a:pos x="33" y="43"/>
                      </a:cxn>
                      <a:cxn ang="0">
                        <a:pos x="20" y="56"/>
                      </a:cxn>
                      <a:cxn ang="0">
                        <a:pos x="13" y="74"/>
                      </a:cxn>
                      <a:cxn ang="0">
                        <a:pos x="3" y="93"/>
                      </a:cxn>
                      <a:cxn ang="0">
                        <a:pos x="0" y="99"/>
                      </a:cxn>
                      <a:cxn ang="0">
                        <a:pos x="3" y="76"/>
                      </a:cxn>
                      <a:cxn ang="0">
                        <a:pos x="5" y="56"/>
                      </a:cxn>
                      <a:cxn ang="0">
                        <a:pos x="9" y="40"/>
                      </a:cxn>
                      <a:cxn ang="0">
                        <a:pos x="17" y="24"/>
                      </a:cxn>
                      <a:cxn ang="0">
                        <a:pos x="38" y="3"/>
                      </a:cxn>
                      <a:cxn ang="0">
                        <a:pos x="46" y="0"/>
                      </a:cxn>
                    </a:cxnLst>
                    <a:rect l="0" t="0" r="r" b="b"/>
                    <a:pathLst>
                      <a:path w="58" h="100">
                        <a:moveTo>
                          <a:pt x="46" y="0"/>
                        </a:moveTo>
                        <a:lnTo>
                          <a:pt x="54" y="2"/>
                        </a:lnTo>
                        <a:lnTo>
                          <a:pt x="57" y="10"/>
                        </a:lnTo>
                        <a:lnTo>
                          <a:pt x="56" y="18"/>
                        </a:lnTo>
                        <a:lnTo>
                          <a:pt x="52" y="29"/>
                        </a:lnTo>
                        <a:lnTo>
                          <a:pt x="45" y="31"/>
                        </a:lnTo>
                        <a:lnTo>
                          <a:pt x="33" y="43"/>
                        </a:lnTo>
                        <a:lnTo>
                          <a:pt x="20" y="56"/>
                        </a:lnTo>
                        <a:lnTo>
                          <a:pt x="13" y="74"/>
                        </a:lnTo>
                        <a:lnTo>
                          <a:pt x="3" y="93"/>
                        </a:lnTo>
                        <a:lnTo>
                          <a:pt x="0" y="99"/>
                        </a:lnTo>
                        <a:lnTo>
                          <a:pt x="3" y="76"/>
                        </a:lnTo>
                        <a:lnTo>
                          <a:pt x="5" y="56"/>
                        </a:lnTo>
                        <a:lnTo>
                          <a:pt x="9" y="40"/>
                        </a:lnTo>
                        <a:lnTo>
                          <a:pt x="17" y="24"/>
                        </a:lnTo>
                        <a:lnTo>
                          <a:pt x="38" y="3"/>
                        </a:lnTo>
                        <a:lnTo>
                          <a:pt x="46" y="0"/>
                        </a:lnTo>
                      </a:path>
                    </a:pathLst>
                  </a:custGeom>
                  <a:solidFill>
                    <a:srgbClr val="C0C0C0"/>
                  </a:solidFill>
                  <a:ln w="12700" cap="rnd" cmpd="sng">
                    <a:noFill/>
                    <a:prstDash val="solid"/>
                    <a:round/>
                    <a:headEnd type="none" w="med" len="med"/>
                    <a:tailEnd type="none" w="med" len="med"/>
                  </a:ln>
                  <a:effectLst/>
                </p:spPr>
                <p:txBody>
                  <a:bodyPr/>
                  <a:lstStyle/>
                  <a:p>
                    <a:endParaRPr lang="es-ES"/>
                  </a:p>
                </p:txBody>
              </p:sp>
              <p:sp>
                <p:nvSpPr>
                  <p:cNvPr id="306" name="Freeform 1170"/>
                  <p:cNvSpPr>
                    <a:spLocks/>
                  </p:cNvSpPr>
                  <p:nvPr/>
                </p:nvSpPr>
                <p:spPr bwMode="auto">
                  <a:xfrm>
                    <a:off x="639" y="2497"/>
                    <a:ext cx="63" cy="55"/>
                  </a:xfrm>
                  <a:custGeom>
                    <a:avLst/>
                    <a:gdLst/>
                    <a:ahLst/>
                    <a:cxnLst>
                      <a:cxn ang="0">
                        <a:pos x="62" y="54"/>
                      </a:cxn>
                      <a:cxn ang="0">
                        <a:pos x="51" y="42"/>
                      </a:cxn>
                      <a:cxn ang="0">
                        <a:pos x="33" y="34"/>
                      </a:cxn>
                      <a:cxn ang="0">
                        <a:pos x="21" y="29"/>
                      </a:cxn>
                      <a:cxn ang="0">
                        <a:pos x="0" y="0"/>
                      </a:cxn>
                      <a:cxn ang="0">
                        <a:pos x="16" y="11"/>
                      </a:cxn>
                      <a:cxn ang="0">
                        <a:pos x="31" y="20"/>
                      </a:cxn>
                      <a:cxn ang="0">
                        <a:pos x="42" y="26"/>
                      </a:cxn>
                      <a:cxn ang="0">
                        <a:pos x="47" y="34"/>
                      </a:cxn>
                      <a:cxn ang="0">
                        <a:pos x="62" y="54"/>
                      </a:cxn>
                    </a:cxnLst>
                    <a:rect l="0" t="0" r="r" b="b"/>
                    <a:pathLst>
                      <a:path w="63" h="55">
                        <a:moveTo>
                          <a:pt x="62" y="54"/>
                        </a:moveTo>
                        <a:lnTo>
                          <a:pt x="51" y="42"/>
                        </a:lnTo>
                        <a:lnTo>
                          <a:pt x="33" y="34"/>
                        </a:lnTo>
                        <a:lnTo>
                          <a:pt x="21" y="29"/>
                        </a:lnTo>
                        <a:lnTo>
                          <a:pt x="0" y="0"/>
                        </a:lnTo>
                        <a:lnTo>
                          <a:pt x="16" y="11"/>
                        </a:lnTo>
                        <a:lnTo>
                          <a:pt x="31" y="20"/>
                        </a:lnTo>
                        <a:lnTo>
                          <a:pt x="42" y="26"/>
                        </a:lnTo>
                        <a:lnTo>
                          <a:pt x="47" y="34"/>
                        </a:lnTo>
                        <a:lnTo>
                          <a:pt x="62" y="54"/>
                        </a:lnTo>
                      </a:path>
                    </a:pathLst>
                  </a:custGeom>
                  <a:solidFill>
                    <a:srgbClr val="E0E0E0"/>
                  </a:solidFill>
                  <a:ln w="12700" cap="rnd" cmpd="sng">
                    <a:noFill/>
                    <a:prstDash val="solid"/>
                    <a:round/>
                    <a:headEnd type="none" w="med" len="med"/>
                    <a:tailEnd type="none" w="med" len="med"/>
                  </a:ln>
                  <a:effectLst/>
                </p:spPr>
                <p:txBody>
                  <a:bodyPr/>
                  <a:lstStyle/>
                  <a:p>
                    <a:endParaRPr lang="es-ES"/>
                  </a:p>
                </p:txBody>
              </p:sp>
              <p:sp>
                <p:nvSpPr>
                  <p:cNvPr id="307" name="Freeform 1171"/>
                  <p:cNvSpPr>
                    <a:spLocks/>
                  </p:cNvSpPr>
                  <p:nvPr/>
                </p:nvSpPr>
                <p:spPr bwMode="auto">
                  <a:xfrm>
                    <a:off x="721" y="2610"/>
                    <a:ext cx="32" cy="153"/>
                  </a:xfrm>
                  <a:custGeom>
                    <a:avLst/>
                    <a:gdLst/>
                    <a:ahLst/>
                    <a:cxnLst>
                      <a:cxn ang="0">
                        <a:pos x="31" y="152"/>
                      </a:cxn>
                      <a:cxn ang="0">
                        <a:pos x="16" y="152"/>
                      </a:cxn>
                      <a:cxn ang="0">
                        <a:pos x="11" y="150"/>
                      </a:cxn>
                      <a:cxn ang="0">
                        <a:pos x="11" y="144"/>
                      </a:cxn>
                      <a:cxn ang="0">
                        <a:pos x="8" y="139"/>
                      </a:cxn>
                      <a:cxn ang="0">
                        <a:pos x="3" y="133"/>
                      </a:cxn>
                      <a:cxn ang="0">
                        <a:pos x="5" y="128"/>
                      </a:cxn>
                      <a:cxn ang="0">
                        <a:pos x="5" y="120"/>
                      </a:cxn>
                      <a:cxn ang="0">
                        <a:pos x="2" y="111"/>
                      </a:cxn>
                      <a:cxn ang="0">
                        <a:pos x="2" y="101"/>
                      </a:cxn>
                      <a:cxn ang="0">
                        <a:pos x="4" y="91"/>
                      </a:cxn>
                      <a:cxn ang="0">
                        <a:pos x="4" y="67"/>
                      </a:cxn>
                      <a:cxn ang="0">
                        <a:pos x="0" y="44"/>
                      </a:cxn>
                      <a:cxn ang="0">
                        <a:pos x="2" y="28"/>
                      </a:cxn>
                      <a:cxn ang="0">
                        <a:pos x="2" y="0"/>
                      </a:cxn>
                      <a:cxn ang="0">
                        <a:pos x="11" y="42"/>
                      </a:cxn>
                      <a:cxn ang="0">
                        <a:pos x="19" y="82"/>
                      </a:cxn>
                      <a:cxn ang="0">
                        <a:pos x="25" y="124"/>
                      </a:cxn>
                      <a:cxn ang="0">
                        <a:pos x="31" y="152"/>
                      </a:cxn>
                    </a:cxnLst>
                    <a:rect l="0" t="0" r="r" b="b"/>
                    <a:pathLst>
                      <a:path w="32" h="153">
                        <a:moveTo>
                          <a:pt x="31" y="152"/>
                        </a:moveTo>
                        <a:lnTo>
                          <a:pt x="16" y="152"/>
                        </a:lnTo>
                        <a:lnTo>
                          <a:pt x="11" y="150"/>
                        </a:lnTo>
                        <a:lnTo>
                          <a:pt x="11" y="144"/>
                        </a:lnTo>
                        <a:lnTo>
                          <a:pt x="8" y="139"/>
                        </a:lnTo>
                        <a:lnTo>
                          <a:pt x="3" y="133"/>
                        </a:lnTo>
                        <a:lnTo>
                          <a:pt x="5" y="128"/>
                        </a:lnTo>
                        <a:lnTo>
                          <a:pt x="5" y="120"/>
                        </a:lnTo>
                        <a:lnTo>
                          <a:pt x="2" y="111"/>
                        </a:lnTo>
                        <a:lnTo>
                          <a:pt x="2" y="101"/>
                        </a:lnTo>
                        <a:lnTo>
                          <a:pt x="4" y="91"/>
                        </a:lnTo>
                        <a:lnTo>
                          <a:pt x="4" y="67"/>
                        </a:lnTo>
                        <a:lnTo>
                          <a:pt x="0" y="44"/>
                        </a:lnTo>
                        <a:lnTo>
                          <a:pt x="2" y="28"/>
                        </a:lnTo>
                        <a:lnTo>
                          <a:pt x="2" y="0"/>
                        </a:lnTo>
                        <a:lnTo>
                          <a:pt x="11" y="42"/>
                        </a:lnTo>
                        <a:lnTo>
                          <a:pt x="19" y="82"/>
                        </a:lnTo>
                        <a:lnTo>
                          <a:pt x="25" y="124"/>
                        </a:lnTo>
                        <a:lnTo>
                          <a:pt x="31" y="152"/>
                        </a:lnTo>
                      </a:path>
                    </a:pathLst>
                  </a:custGeom>
                  <a:solidFill>
                    <a:srgbClr val="E0E0E0"/>
                  </a:solidFill>
                  <a:ln w="12700" cap="rnd" cmpd="sng">
                    <a:noFill/>
                    <a:prstDash val="solid"/>
                    <a:round/>
                    <a:headEnd type="none" w="med" len="med"/>
                    <a:tailEnd type="none" w="med" len="med"/>
                  </a:ln>
                  <a:effectLst/>
                </p:spPr>
                <p:txBody>
                  <a:bodyPr/>
                  <a:lstStyle/>
                  <a:p>
                    <a:endParaRPr lang="es-ES"/>
                  </a:p>
                </p:txBody>
              </p:sp>
              <p:sp>
                <p:nvSpPr>
                  <p:cNvPr id="308" name="Freeform 1172"/>
                  <p:cNvSpPr>
                    <a:spLocks/>
                  </p:cNvSpPr>
                  <p:nvPr/>
                </p:nvSpPr>
                <p:spPr bwMode="auto">
                  <a:xfrm>
                    <a:off x="633" y="2782"/>
                    <a:ext cx="63" cy="24"/>
                  </a:xfrm>
                  <a:custGeom>
                    <a:avLst/>
                    <a:gdLst/>
                    <a:ahLst/>
                    <a:cxnLst>
                      <a:cxn ang="0">
                        <a:pos x="13" y="11"/>
                      </a:cxn>
                      <a:cxn ang="0">
                        <a:pos x="26" y="5"/>
                      </a:cxn>
                      <a:cxn ang="0">
                        <a:pos x="39" y="1"/>
                      </a:cxn>
                      <a:cxn ang="0">
                        <a:pos x="54" y="0"/>
                      </a:cxn>
                      <a:cxn ang="0">
                        <a:pos x="62" y="1"/>
                      </a:cxn>
                      <a:cxn ang="0">
                        <a:pos x="59" y="8"/>
                      </a:cxn>
                      <a:cxn ang="0">
                        <a:pos x="52" y="14"/>
                      </a:cxn>
                      <a:cxn ang="0">
                        <a:pos x="38" y="19"/>
                      </a:cxn>
                      <a:cxn ang="0">
                        <a:pos x="15" y="23"/>
                      </a:cxn>
                      <a:cxn ang="0">
                        <a:pos x="0" y="21"/>
                      </a:cxn>
                      <a:cxn ang="0">
                        <a:pos x="13" y="11"/>
                      </a:cxn>
                    </a:cxnLst>
                    <a:rect l="0" t="0" r="r" b="b"/>
                    <a:pathLst>
                      <a:path w="63" h="24">
                        <a:moveTo>
                          <a:pt x="13" y="11"/>
                        </a:moveTo>
                        <a:lnTo>
                          <a:pt x="26" y="5"/>
                        </a:lnTo>
                        <a:lnTo>
                          <a:pt x="39" y="1"/>
                        </a:lnTo>
                        <a:lnTo>
                          <a:pt x="54" y="0"/>
                        </a:lnTo>
                        <a:lnTo>
                          <a:pt x="62" y="1"/>
                        </a:lnTo>
                        <a:lnTo>
                          <a:pt x="59" y="8"/>
                        </a:lnTo>
                        <a:lnTo>
                          <a:pt x="52" y="14"/>
                        </a:lnTo>
                        <a:lnTo>
                          <a:pt x="38" y="19"/>
                        </a:lnTo>
                        <a:lnTo>
                          <a:pt x="15" y="23"/>
                        </a:lnTo>
                        <a:lnTo>
                          <a:pt x="0" y="21"/>
                        </a:lnTo>
                        <a:lnTo>
                          <a:pt x="13" y="11"/>
                        </a:lnTo>
                      </a:path>
                    </a:pathLst>
                  </a:custGeom>
                  <a:solidFill>
                    <a:srgbClr val="C0C0C0"/>
                  </a:solidFill>
                  <a:ln w="12700" cap="rnd" cmpd="sng">
                    <a:noFill/>
                    <a:prstDash val="solid"/>
                    <a:round/>
                    <a:headEnd type="none" w="med" len="med"/>
                    <a:tailEnd type="none" w="med" len="med"/>
                  </a:ln>
                  <a:effectLst/>
                </p:spPr>
                <p:txBody>
                  <a:bodyPr/>
                  <a:lstStyle/>
                  <a:p>
                    <a:endParaRPr lang="es-ES"/>
                  </a:p>
                </p:txBody>
              </p:sp>
              <p:sp>
                <p:nvSpPr>
                  <p:cNvPr id="309" name="Freeform 1173"/>
                  <p:cNvSpPr>
                    <a:spLocks/>
                  </p:cNvSpPr>
                  <p:nvPr/>
                </p:nvSpPr>
                <p:spPr bwMode="auto">
                  <a:xfrm>
                    <a:off x="718" y="2799"/>
                    <a:ext cx="35" cy="60"/>
                  </a:xfrm>
                  <a:custGeom>
                    <a:avLst/>
                    <a:gdLst/>
                    <a:ahLst/>
                    <a:cxnLst>
                      <a:cxn ang="0">
                        <a:pos x="19" y="16"/>
                      </a:cxn>
                      <a:cxn ang="0">
                        <a:pos x="22" y="3"/>
                      </a:cxn>
                      <a:cxn ang="0">
                        <a:pos x="29" y="0"/>
                      </a:cxn>
                      <a:cxn ang="0">
                        <a:pos x="33" y="2"/>
                      </a:cxn>
                      <a:cxn ang="0">
                        <a:pos x="34" y="9"/>
                      </a:cxn>
                      <a:cxn ang="0">
                        <a:pos x="31" y="21"/>
                      </a:cxn>
                      <a:cxn ang="0">
                        <a:pos x="26" y="32"/>
                      </a:cxn>
                      <a:cxn ang="0">
                        <a:pos x="20" y="42"/>
                      </a:cxn>
                      <a:cxn ang="0">
                        <a:pos x="12" y="51"/>
                      </a:cxn>
                      <a:cxn ang="0">
                        <a:pos x="0" y="59"/>
                      </a:cxn>
                      <a:cxn ang="0">
                        <a:pos x="11" y="42"/>
                      </a:cxn>
                      <a:cxn ang="0">
                        <a:pos x="15" y="30"/>
                      </a:cxn>
                      <a:cxn ang="0">
                        <a:pos x="19" y="16"/>
                      </a:cxn>
                    </a:cxnLst>
                    <a:rect l="0" t="0" r="r" b="b"/>
                    <a:pathLst>
                      <a:path w="35" h="60">
                        <a:moveTo>
                          <a:pt x="19" y="16"/>
                        </a:moveTo>
                        <a:lnTo>
                          <a:pt x="22" y="3"/>
                        </a:lnTo>
                        <a:lnTo>
                          <a:pt x="29" y="0"/>
                        </a:lnTo>
                        <a:lnTo>
                          <a:pt x="33" y="2"/>
                        </a:lnTo>
                        <a:lnTo>
                          <a:pt x="34" y="9"/>
                        </a:lnTo>
                        <a:lnTo>
                          <a:pt x="31" y="21"/>
                        </a:lnTo>
                        <a:lnTo>
                          <a:pt x="26" y="32"/>
                        </a:lnTo>
                        <a:lnTo>
                          <a:pt x="20" y="42"/>
                        </a:lnTo>
                        <a:lnTo>
                          <a:pt x="12" y="51"/>
                        </a:lnTo>
                        <a:lnTo>
                          <a:pt x="0" y="59"/>
                        </a:lnTo>
                        <a:lnTo>
                          <a:pt x="11" y="42"/>
                        </a:lnTo>
                        <a:lnTo>
                          <a:pt x="15" y="30"/>
                        </a:lnTo>
                        <a:lnTo>
                          <a:pt x="19" y="16"/>
                        </a:lnTo>
                      </a:path>
                    </a:pathLst>
                  </a:custGeom>
                  <a:solidFill>
                    <a:srgbClr val="C0C0C0"/>
                  </a:solidFill>
                  <a:ln w="12700" cap="rnd" cmpd="sng">
                    <a:noFill/>
                    <a:prstDash val="solid"/>
                    <a:round/>
                    <a:headEnd type="none" w="med" len="med"/>
                    <a:tailEnd type="none" w="med" len="med"/>
                  </a:ln>
                  <a:effectLst/>
                </p:spPr>
                <p:txBody>
                  <a:bodyPr/>
                  <a:lstStyle/>
                  <a:p>
                    <a:endParaRPr lang="es-ES"/>
                  </a:p>
                </p:txBody>
              </p:sp>
              <p:sp>
                <p:nvSpPr>
                  <p:cNvPr id="310" name="Freeform 1174"/>
                  <p:cNvSpPr>
                    <a:spLocks/>
                  </p:cNvSpPr>
                  <p:nvPr/>
                </p:nvSpPr>
                <p:spPr bwMode="auto">
                  <a:xfrm>
                    <a:off x="591" y="2445"/>
                    <a:ext cx="93" cy="74"/>
                  </a:xfrm>
                  <a:custGeom>
                    <a:avLst/>
                    <a:gdLst/>
                    <a:ahLst/>
                    <a:cxnLst>
                      <a:cxn ang="0">
                        <a:pos x="92" y="73"/>
                      </a:cxn>
                      <a:cxn ang="0">
                        <a:pos x="89" y="43"/>
                      </a:cxn>
                      <a:cxn ang="0">
                        <a:pos x="70" y="32"/>
                      </a:cxn>
                      <a:cxn ang="0">
                        <a:pos x="44" y="20"/>
                      </a:cxn>
                      <a:cxn ang="0">
                        <a:pos x="25" y="9"/>
                      </a:cxn>
                      <a:cxn ang="0">
                        <a:pos x="7" y="0"/>
                      </a:cxn>
                      <a:cxn ang="0">
                        <a:pos x="0" y="21"/>
                      </a:cxn>
                      <a:cxn ang="0">
                        <a:pos x="17" y="33"/>
                      </a:cxn>
                      <a:cxn ang="0">
                        <a:pos x="37" y="42"/>
                      </a:cxn>
                      <a:cxn ang="0">
                        <a:pos x="52" y="48"/>
                      </a:cxn>
                      <a:cxn ang="0">
                        <a:pos x="71" y="60"/>
                      </a:cxn>
                      <a:cxn ang="0">
                        <a:pos x="92" y="73"/>
                      </a:cxn>
                    </a:cxnLst>
                    <a:rect l="0" t="0" r="r" b="b"/>
                    <a:pathLst>
                      <a:path w="93" h="74">
                        <a:moveTo>
                          <a:pt x="92" y="73"/>
                        </a:moveTo>
                        <a:lnTo>
                          <a:pt x="89" y="43"/>
                        </a:lnTo>
                        <a:lnTo>
                          <a:pt x="70" y="32"/>
                        </a:lnTo>
                        <a:lnTo>
                          <a:pt x="44" y="20"/>
                        </a:lnTo>
                        <a:lnTo>
                          <a:pt x="25" y="9"/>
                        </a:lnTo>
                        <a:lnTo>
                          <a:pt x="7" y="0"/>
                        </a:lnTo>
                        <a:lnTo>
                          <a:pt x="0" y="21"/>
                        </a:lnTo>
                        <a:lnTo>
                          <a:pt x="17" y="33"/>
                        </a:lnTo>
                        <a:lnTo>
                          <a:pt x="37" y="42"/>
                        </a:lnTo>
                        <a:lnTo>
                          <a:pt x="52" y="48"/>
                        </a:lnTo>
                        <a:lnTo>
                          <a:pt x="71" y="60"/>
                        </a:lnTo>
                        <a:lnTo>
                          <a:pt x="92" y="73"/>
                        </a:lnTo>
                      </a:path>
                    </a:pathLst>
                  </a:custGeom>
                  <a:solidFill>
                    <a:srgbClr val="E0E0E0"/>
                  </a:solidFill>
                  <a:ln w="12700" cap="rnd" cmpd="sng">
                    <a:noFill/>
                    <a:prstDash val="solid"/>
                    <a:round/>
                    <a:headEnd type="none" w="med" len="med"/>
                    <a:tailEnd type="none" w="med" len="med"/>
                  </a:ln>
                  <a:effectLst/>
                </p:spPr>
                <p:txBody>
                  <a:bodyPr/>
                  <a:lstStyle/>
                  <a:p>
                    <a:endParaRPr lang="es-ES"/>
                  </a:p>
                </p:txBody>
              </p:sp>
            </p:grpSp>
            <p:grpSp>
              <p:nvGrpSpPr>
                <p:cNvPr id="291" name="Group 1175"/>
                <p:cNvGrpSpPr>
                  <a:grpSpLocks/>
                </p:cNvGrpSpPr>
                <p:nvPr/>
              </p:nvGrpSpPr>
              <p:grpSpPr bwMode="auto">
                <a:xfrm>
                  <a:off x="477" y="2822"/>
                  <a:ext cx="209" cy="364"/>
                  <a:chOff x="477" y="2822"/>
                  <a:chExt cx="209" cy="364"/>
                </a:xfrm>
              </p:grpSpPr>
              <p:sp>
                <p:nvSpPr>
                  <p:cNvPr id="295" name="Freeform 1176"/>
                  <p:cNvSpPr>
                    <a:spLocks/>
                  </p:cNvSpPr>
                  <p:nvPr/>
                </p:nvSpPr>
                <p:spPr bwMode="auto">
                  <a:xfrm>
                    <a:off x="477" y="2822"/>
                    <a:ext cx="209" cy="364"/>
                  </a:xfrm>
                  <a:custGeom>
                    <a:avLst/>
                    <a:gdLst/>
                    <a:ahLst/>
                    <a:cxnLst>
                      <a:cxn ang="0">
                        <a:pos x="116" y="53"/>
                      </a:cxn>
                      <a:cxn ang="0">
                        <a:pos x="78" y="50"/>
                      </a:cxn>
                      <a:cxn ang="0">
                        <a:pos x="54" y="42"/>
                      </a:cxn>
                      <a:cxn ang="0">
                        <a:pos x="47" y="28"/>
                      </a:cxn>
                      <a:cxn ang="0">
                        <a:pos x="47" y="17"/>
                      </a:cxn>
                      <a:cxn ang="0">
                        <a:pos x="41" y="7"/>
                      </a:cxn>
                      <a:cxn ang="0">
                        <a:pos x="20" y="0"/>
                      </a:cxn>
                      <a:cxn ang="0">
                        <a:pos x="0" y="2"/>
                      </a:cxn>
                      <a:cxn ang="0">
                        <a:pos x="24" y="283"/>
                      </a:cxn>
                      <a:cxn ang="0">
                        <a:pos x="41" y="308"/>
                      </a:cxn>
                      <a:cxn ang="0">
                        <a:pos x="62" y="333"/>
                      </a:cxn>
                      <a:cxn ang="0">
                        <a:pos x="92" y="354"/>
                      </a:cxn>
                      <a:cxn ang="0">
                        <a:pos x="127" y="359"/>
                      </a:cxn>
                      <a:cxn ang="0">
                        <a:pos x="175" y="363"/>
                      </a:cxn>
                      <a:cxn ang="0">
                        <a:pos x="201" y="357"/>
                      </a:cxn>
                      <a:cxn ang="0">
                        <a:pos x="208" y="338"/>
                      </a:cxn>
                      <a:cxn ang="0">
                        <a:pos x="205" y="312"/>
                      </a:cxn>
                      <a:cxn ang="0">
                        <a:pos x="185" y="233"/>
                      </a:cxn>
                      <a:cxn ang="0">
                        <a:pos x="169" y="155"/>
                      </a:cxn>
                      <a:cxn ang="0">
                        <a:pos x="161" y="96"/>
                      </a:cxn>
                      <a:cxn ang="0">
                        <a:pos x="161" y="80"/>
                      </a:cxn>
                      <a:cxn ang="0">
                        <a:pos x="150" y="59"/>
                      </a:cxn>
                      <a:cxn ang="0">
                        <a:pos x="138" y="53"/>
                      </a:cxn>
                      <a:cxn ang="0">
                        <a:pos x="116" y="53"/>
                      </a:cxn>
                    </a:cxnLst>
                    <a:rect l="0" t="0" r="r" b="b"/>
                    <a:pathLst>
                      <a:path w="209" h="364">
                        <a:moveTo>
                          <a:pt x="116" y="53"/>
                        </a:moveTo>
                        <a:lnTo>
                          <a:pt x="78" y="50"/>
                        </a:lnTo>
                        <a:lnTo>
                          <a:pt x="54" y="42"/>
                        </a:lnTo>
                        <a:lnTo>
                          <a:pt x="47" y="28"/>
                        </a:lnTo>
                        <a:lnTo>
                          <a:pt x="47" y="17"/>
                        </a:lnTo>
                        <a:lnTo>
                          <a:pt x="41" y="7"/>
                        </a:lnTo>
                        <a:lnTo>
                          <a:pt x="20" y="0"/>
                        </a:lnTo>
                        <a:lnTo>
                          <a:pt x="0" y="2"/>
                        </a:lnTo>
                        <a:lnTo>
                          <a:pt x="24" y="283"/>
                        </a:lnTo>
                        <a:lnTo>
                          <a:pt x="41" y="308"/>
                        </a:lnTo>
                        <a:lnTo>
                          <a:pt x="62" y="333"/>
                        </a:lnTo>
                        <a:lnTo>
                          <a:pt x="92" y="354"/>
                        </a:lnTo>
                        <a:lnTo>
                          <a:pt x="127" y="359"/>
                        </a:lnTo>
                        <a:lnTo>
                          <a:pt x="175" y="363"/>
                        </a:lnTo>
                        <a:lnTo>
                          <a:pt x="201" y="357"/>
                        </a:lnTo>
                        <a:lnTo>
                          <a:pt x="208" y="338"/>
                        </a:lnTo>
                        <a:lnTo>
                          <a:pt x="205" y="312"/>
                        </a:lnTo>
                        <a:lnTo>
                          <a:pt x="185" y="233"/>
                        </a:lnTo>
                        <a:lnTo>
                          <a:pt x="169" y="155"/>
                        </a:lnTo>
                        <a:lnTo>
                          <a:pt x="161" y="96"/>
                        </a:lnTo>
                        <a:lnTo>
                          <a:pt x="161" y="80"/>
                        </a:lnTo>
                        <a:lnTo>
                          <a:pt x="150" y="59"/>
                        </a:lnTo>
                        <a:lnTo>
                          <a:pt x="138" y="53"/>
                        </a:lnTo>
                        <a:lnTo>
                          <a:pt x="116" y="53"/>
                        </a:lnTo>
                      </a:path>
                    </a:pathLst>
                  </a:custGeom>
                  <a:solidFill>
                    <a:srgbClr val="404040"/>
                  </a:solidFill>
                  <a:ln w="12700" cap="rnd" cmpd="sng">
                    <a:solidFill>
                      <a:srgbClr val="000000"/>
                    </a:solidFill>
                    <a:prstDash val="solid"/>
                    <a:round/>
                    <a:headEnd type="none" w="med" len="med"/>
                    <a:tailEnd type="none" w="med" len="med"/>
                  </a:ln>
                  <a:effectLst/>
                </p:spPr>
                <p:txBody>
                  <a:bodyPr/>
                  <a:lstStyle/>
                  <a:p>
                    <a:endParaRPr lang="es-ES"/>
                  </a:p>
                </p:txBody>
              </p:sp>
              <p:sp>
                <p:nvSpPr>
                  <p:cNvPr id="296" name="Freeform 1177"/>
                  <p:cNvSpPr>
                    <a:spLocks/>
                  </p:cNvSpPr>
                  <p:nvPr/>
                </p:nvSpPr>
                <p:spPr bwMode="auto">
                  <a:xfrm>
                    <a:off x="481" y="2840"/>
                    <a:ext cx="173" cy="325"/>
                  </a:xfrm>
                  <a:custGeom>
                    <a:avLst/>
                    <a:gdLst/>
                    <a:ahLst/>
                    <a:cxnLst>
                      <a:cxn ang="0">
                        <a:pos x="113" y="66"/>
                      </a:cxn>
                      <a:cxn ang="0">
                        <a:pos x="81" y="64"/>
                      </a:cxn>
                      <a:cxn ang="0">
                        <a:pos x="46" y="56"/>
                      </a:cxn>
                      <a:cxn ang="0">
                        <a:pos x="27" y="42"/>
                      </a:cxn>
                      <a:cxn ang="0">
                        <a:pos x="15" y="31"/>
                      </a:cxn>
                      <a:cxn ang="0">
                        <a:pos x="0" y="0"/>
                      </a:cxn>
                      <a:cxn ang="0">
                        <a:pos x="22" y="249"/>
                      </a:cxn>
                      <a:cxn ang="0">
                        <a:pos x="37" y="273"/>
                      </a:cxn>
                      <a:cxn ang="0">
                        <a:pos x="52" y="294"/>
                      </a:cxn>
                      <a:cxn ang="0">
                        <a:pos x="72" y="308"/>
                      </a:cxn>
                      <a:cxn ang="0">
                        <a:pos x="90" y="317"/>
                      </a:cxn>
                      <a:cxn ang="0">
                        <a:pos x="113" y="320"/>
                      </a:cxn>
                      <a:cxn ang="0">
                        <a:pos x="132" y="324"/>
                      </a:cxn>
                      <a:cxn ang="0">
                        <a:pos x="156" y="324"/>
                      </a:cxn>
                      <a:cxn ang="0">
                        <a:pos x="166" y="320"/>
                      </a:cxn>
                      <a:cxn ang="0">
                        <a:pos x="172" y="308"/>
                      </a:cxn>
                      <a:cxn ang="0">
                        <a:pos x="168" y="290"/>
                      </a:cxn>
                      <a:cxn ang="0">
                        <a:pos x="154" y="246"/>
                      </a:cxn>
                      <a:cxn ang="0">
                        <a:pos x="129" y="98"/>
                      </a:cxn>
                      <a:cxn ang="0">
                        <a:pos x="125" y="77"/>
                      </a:cxn>
                      <a:cxn ang="0">
                        <a:pos x="113" y="66"/>
                      </a:cxn>
                    </a:cxnLst>
                    <a:rect l="0" t="0" r="r" b="b"/>
                    <a:pathLst>
                      <a:path w="173" h="325">
                        <a:moveTo>
                          <a:pt x="113" y="66"/>
                        </a:moveTo>
                        <a:lnTo>
                          <a:pt x="81" y="64"/>
                        </a:lnTo>
                        <a:lnTo>
                          <a:pt x="46" y="56"/>
                        </a:lnTo>
                        <a:lnTo>
                          <a:pt x="27" y="42"/>
                        </a:lnTo>
                        <a:lnTo>
                          <a:pt x="15" y="31"/>
                        </a:lnTo>
                        <a:lnTo>
                          <a:pt x="0" y="0"/>
                        </a:lnTo>
                        <a:lnTo>
                          <a:pt x="22" y="249"/>
                        </a:lnTo>
                        <a:lnTo>
                          <a:pt x="37" y="273"/>
                        </a:lnTo>
                        <a:lnTo>
                          <a:pt x="52" y="294"/>
                        </a:lnTo>
                        <a:lnTo>
                          <a:pt x="72" y="308"/>
                        </a:lnTo>
                        <a:lnTo>
                          <a:pt x="90" y="317"/>
                        </a:lnTo>
                        <a:lnTo>
                          <a:pt x="113" y="320"/>
                        </a:lnTo>
                        <a:lnTo>
                          <a:pt x="132" y="324"/>
                        </a:lnTo>
                        <a:lnTo>
                          <a:pt x="156" y="324"/>
                        </a:lnTo>
                        <a:lnTo>
                          <a:pt x="166" y="320"/>
                        </a:lnTo>
                        <a:lnTo>
                          <a:pt x="172" y="308"/>
                        </a:lnTo>
                        <a:lnTo>
                          <a:pt x="168" y="290"/>
                        </a:lnTo>
                        <a:lnTo>
                          <a:pt x="154" y="246"/>
                        </a:lnTo>
                        <a:lnTo>
                          <a:pt x="129" y="98"/>
                        </a:lnTo>
                        <a:lnTo>
                          <a:pt x="125" y="77"/>
                        </a:lnTo>
                        <a:lnTo>
                          <a:pt x="113" y="66"/>
                        </a:lnTo>
                      </a:path>
                    </a:pathLst>
                  </a:custGeom>
                  <a:solidFill>
                    <a:srgbClr val="606060"/>
                  </a:solidFill>
                  <a:ln w="12700" cap="rnd" cmpd="sng">
                    <a:noFill/>
                    <a:prstDash val="solid"/>
                    <a:round/>
                    <a:headEnd type="none" w="med" len="med"/>
                    <a:tailEnd type="none" w="med" len="med"/>
                  </a:ln>
                  <a:effectLst/>
                </p:spPr>
                <p:txBody>
                  <a:bodyPr/>
                  <a:lstStyle/>
                  <a:p>
                    <a:endParaRPr lang="es-ES"/>
                  </a:p>
                </p:txBody>
              </p:sp>
            </p:grpSp>
            <p:sp>
              <p:nvSpPr>
                <p:cNvPr id="292" name="Freeform 1178"/>
                <p:cNvSpPr>
                  <a:spLocks/>
                </p:cNvSpPr>
                <p:nvPr/>
              </p:nvSpPr>
              <p:spPr bwMode="auto">
                <a:xfrm>
                  <a:off x="986" y="3235"/>
                  <a:ext cx="8" cy="298"/>
                </a:xfrm>
                <a:custGeom>
                  <a:avLst/>
                  <a:gdLst/>
                  <a:ahLst/>
                  <a:cxnLst>
                    <a:cxn ang="0">
                      <a:pos x="5" y="0"/>
                    </a:cxn>
                    <a:cxn ang="0">
                      <a:pos x="7" y="15"/>
                    </a:cxn>
                    <a:cxn ang="0">
                      <a:pos x="5" y="26"/>
                    </a:cxn>
                    <a:cxn ang="0">
                      <a:pos x="2" y="52"/>
                    </a:cxn>
                    <a:cxn ang="0">
                      <a:pos x="5" y="75"/>
                    </a:cxn>
                    <a:cxn ang="0">
                      <a:pos x="4" y="208"/>
                    </a:cxn>
                    <a:cxn ang="0">
                      <a:pos x="4" y="292"/>
                    </a:cxn>
                    <a:cxn ang="0">
                      <a:pos x="0" y="297"/>
                    </a:cxn>
                    <a:cxn ang="0">
                      <a:pos x="0" y="120"/>
                    </a:cxn>
                    <a:cxn ang="0">
                      <a:pos x="4" y="77"/>
                    </a:cxn>
                    <a:cxn ang="0">
                      <a:pos x="2" y="58"/>
                    </a:cxn>
                    <a:cxn ang="0">
                      <a:pos x="1" y="51"/>
                    </a:cxn>
                    <a:cxn ang="0">
                      <a:pos x="2" y="29"/>
                    </a:cxn>
                    <a:cxn ang="0">
                      <a:pos x="5" y="17"/>
                    </a:cxn>
                    <a:cxn ang="0">
                      <a:pos x="5" y="0"/>
                    </a:cxn>
                  </a:cxnLst>
                  <a:rect l="0" t="0" r="r" b="b"/>
                  <a:pathLst>
                    <a:path w="8" h="298">
                      <a:moveTo>
                        <a:pt x="5" y="0"/>
                      </a:moveTo>
                      <a:lnTo>
                        <a:pt x="7" y="15"/>
                      </a:lnTo>
                      <a:lnTo>
                        <a:pt x="5" y="26"/>
                      </a:lnTo>
                      <a:lnTo>
                        <a:pt x="2" y="52"/>
                      </a:lnTo>
                      <a:lnTo>
                        <a:pt x="5" y="75"/>
                      </a:lnTo>
                      <a:lnTo>
                        <a:pt x="4" y="208"/>
                      </a:lnTo>
                      <a:lnTo>
                        <a:pt x="4" y="292"/>
                      </a:lnTo>
                      <a:lnTo>
                        <a:pt x="0" y="297"/>
                      </a:lnTo>
                      <a:lnTo>
                        <a:pt x="0" y="120"/>
                      </a:lnTo>
                      <a:lnTo>
                        <a:pt x="4" y="77"/>
                      </a:lnTo>
                      <a:lnTo>
                        <a:pt x="2" y="58"/>
                      </a:lnTo>
                      <a:lnTo>
                        <a:pt x="1" y="51"/>
                      </a:lnTo>
                      <a:lnTo>
                        <a:pt x="2" y="29"/>
                      </a:lnTo>
                      <a:lnTo>
                        <a:pt x="5" y="17"/>
                      </a:lnTo>
                      <a:lnTo>
                        <a:pt x="5" y="0"/>
                      </a:lnTo>
                    </a:path>
                  </a:pathLst>
                </a:custGeom>
                <a:solidFill>
                  <a:srgbClr val="606060"/>
                </a:solidFill>
                <a:ln w="12700" cap="rnd" cmpd="sng">
                  <a:noFill/>
                  <a:prstDash val="solid"/>
                  <a:round/>
                  <a:headEnd type="none" w="med" len="med"/>
                  <a:tailEnd type="none" w="med" len="med"/>
                </a:ln>
                <a:effectLst/>
              </p:spPr>
              <p:txBody>
                <a:bodyPr/>
                <a:lstStyle/>
                <a:p>
                  <a:endParaRPr lang="es-ES"/>
                </a:p>
              </p:txBody>
            </p:sp>
            <p:sp>
              <p:nvSpPr>
                <p:cNvPr id="293" name="Freeform 1179"/>
                <p:cNvSpPr>
                  <a:spLocks/>
                </p:cNvSpPr>
                <p:nvPr/>
              </p:nvSpPr>
              <p:spPr bwMode="auto">
                <a:xfrm>
                  <a:off x="925" y="3238"/>
                  <a:ext cx="31" cy="9"/>
                </a:xfrm>
                <a:custGeom>
                  <a:avLst/>
                  <a:gdLst/>
                  <a:ahLst/>
                  <a:cxnLst>
                    <a:cxn ang="0">
                      <a:pos x="30" y="0"/>
                    </a:cxn>
                    <a:cxn ang="0">
                      <a:pos x="15" y="6"/>
                    </a:cxn>
                    <a:cxn ang="0">
                      <a:pos x="2" y="8"/>
                    </a:cxn>
                    <a:cxn ang="0">
                      <a:pos x="0" y="8"/>
                    </a:cxn>
                    <a:cxn ang="0">
                      <a:pos x="8" y="2"/>
                    </a:cxn>
                    <a:cxn ang="0">
                      <a:pos x="30" y="0"/>
                    </a:cxn>
                  </a:cxnLst>
                  <a:rect l="0" t="0" r="r" b="b"/>
                  <a:pathLst>
                    <a:path w="31" h="9">
                      <a:moveTo>
                        <a:pt x="30" y="0"/>
                      </a:moveTo>
                      <a:lnTo>
                        <a:pt x="15" y="6"/>
                      </a:lnTo>
                      <a:lnTo>
                        <a:pt x="2" y="8"/>
                      </a:lnTo>
                      <a:lnTo>
                        <a:pt x="0" y="8"/>
                      </a:lnTo>
                      <a:lnTo>
                        <a:pt x="8" y="2"/>
                      </a:lnTo>
                      <a:lnTo>
                        <a:pt x="30" y="0"/>
                      </a:lnTo>
                    </a:path>
                  </a:pathLst>
                </a:custGeom>
                <a:solidFill>
                  <a:srgbClr val="606060"/>
                </a:solidFill>
                <a:ln w="12700" cap="rnd" cmpd="sng">
                  <a:noFill/>
                  <a:prstDash val="solid"/>
                  <a:round/>
                  <a:headEnd type="none" w="med" len="med"/>
                  <a:tailEnd type="none" w="med" len="med"/>
                </a:ln>
                <a:effectLst/>
              </p:spPr>
              <p:txBody>
                <a:bodyPr/>
                <a:lstStyle/>
                <a:p>
                  <a:endParaRPr lang="es-ES"/>
                </a:p>
              </p:txBody>
            </p:sp>
            <p:sp>
              <p:nvSpPr>
                <p:cNvPr id="294" name="Freeform 1180"/>
                <p:cNvSpPr>
                  <a:spLocks/>
                </p:cNvSpPr>
                <p:nvPr/>
              </p:nvSpPr>
              <p:spPr bwMode="auto">
                <a:xfrm>
                  <a:off x="769" y="2444"/>
                  <a:ext cx="52" cy="177"/>
                </a:xfrm>
                <a:custGeom>
                  <a:avLst/>
                  <a:gdLst/>
                  <a:ahLst/>
                  <a:cxnLst>
                    <a:cxn ang="0">
                      <a:pos x="0" y="0"/>
                    </a:cxn>
                    <a:cxn ang="0">
                      <a:pos x="8" y="5"/>
                    </a:cxn>
                    <a:cxn ang="0">
                      <a:pos x="6" y="15"/>
                    </a:cxn>
                    <a:cxn ang="0">
                      <a:pos x="12" y="10"/>
                    </a:cxn>
                    <a:cxn ang="0">
                      <a:pos x="11" y="22"/>
                    </a:cxn>
                    <a:cxn ang="0">
                      <a:pos x="20" y="20"/>
                    </a:cxn>
                    <a:cxn ang="0">
                      <a:pos x="13" y="31"/>
                    </a:cxn>
                    <a:cxn ang="0">
                      <a:pos x="31" y="32"/>
                    </a:cxn>
                    <a:cxn ang="0">
                      <a:pos x="21" y="44"/>
                    </a:cxn>
                    <a:cxn ang="0">
                      <a:pos x="36" y="44"/>
                    </a:cxn>
                    <a:cxn ang="0">
                      <a:pos x="26" y="57"/>
                    </a:cxn>
                    <a:cxn ang="0">
                      <a:pos x="41" y="56"/>
                    </a:cxn>
                    <a:cxn ang="0">
                      <a:pos x="31" y="73"/>
                    </a:cxn>
                    <a:cxn ang="0">
                      <a:pos x="45" y="72"/>
                    </a:cxn>
                    <a:cxn ang="0">
                      <a:pos x="33" y="87"/>
                    </a:cxn>
                    <a:cxn ang="0">
                      <a:pos x="51" y="89"/>
                    </a:cxn>
                    <a:cxn ang="0">
                      <a:pos x="36" y="102"/>
                    </a:cxn>
                    <a:cxn ang="0">
                      <a:pos x="51" y="109"/>
                    </a:cxn>
                    <a:cxn ang="0">
                      <a:pos x="34" y="115"/>
                    </a:cxn>
                    <a:cxn ang="0">
                      <a:pos x="49" y="127"/>
                    </a:cxn>
                    <a:cxn ang="0">
                      <a:pos x="33" y="135"/>
                    </a:cxn>
                    <a:cxn ang="0">
                      <a:pos x="47" y="149"/>
                    </a:cxn>
                    <a:cxn ang="0">
                      <a:pos x="33" y="154"/>
                    </a:cxn>
                    <a:cxn ang="0">
                      <a:pos x="41" y="166"/>
                    </a:cxn>
                    <a:cxn ang="0">
                      <a:pos x="30" y="176"/>
                    </a:cxn>
                  </a:cxnLst>
                  <a:rect l="0" t="0" r="r" b="b"/>
                  <a:pathLst>
                    <a:path w="52" h="177">
                      <a:moveTo>
                        <a:pt x="0" y="0"/>
                      </a:moveTo>
                      <a:lnTo>
                        <a:pt x="8" y="5"/>
                      </a:lnTo>
                      <a:lnTo>
                        <a:pt x="6" y="15"/>
                      </a:lnTo>
                      <a:lnTo>
                        <a:pt x="12" y="10"/>
                      </a:lnTo>
                      <a:lnTo>
                        <a:pt x="11" y="22"/>
                      </a:lnTo>
                      <a:lnTo>
                        <a:pt x="20" y="20"/>
                      </a:lnTo>
                      <a:lnTo>
                        <a:pt x="13" y="31"/>
                      </a:lnTo>
                      <a:lnTo>
                        <a:pt x="31" y="32"/>
                      </a:lnTo>
                      <a:lnTo>
                        <a:pt x="21" y="44"/>
                      </a:lnTo>
                      <a:lnTo>
                        <a:pt x="36" y="44"/>
                      </a:lnTo>
                      <a:lnTo>
                        <a:pt x="26" y="57"/>
                      </a:lnTo>
                      <a:lnTo>
                        <a:pt x="41" y="56"/>
                      </a:lnTo>
                      <a:lnTo>
                        <a:pt x="31" y="73"/>
                      </a:lnTo>
                      <a:lnTo>
                        <a:pt x="45" y="72"/>
                      </a:lnTo>
                      <a:lnTo>
                        <a:pt x="33" y="87"/>
                      </a:lnTo>
                      <a:lnTo>
                        <a:pt x="51" y="89"/>
                      </a:lnTo>
                      <a:lnTo>
                        <a:pt x="36" y="102"/>
                      </a:lnTo>
                      <a:lnTo>
                        <a:pt x="51" y="109"/>
                      </a:lnTo>
                      <a:lnTo>
                        <a:pt x="34" y="115"/>
                      </a:lnTo>
                      <a:lnTo>
                        <a:pt x="49" y="127"/>
                      </a:lnTo>
                      <a:lnTo>
                        <a:pt x="33" y="135"/>
                      </a:lnTo>
                      <a:lnTo>
                        <a:pt x="47" y="149"/>
                      </a:lnTo>
                      <a:lnTo>
                        <a:pt x="33" y="154"/>
                      </a:lnTo>
                      <a:lnTo>
                        <a:pt x="41" y="166"/>
                      </a:lnTo>
                      <a:lnTo>
                        <a:pt x="30" y="176"/>
                      </a:lnTo>
                    </a:path>
                  </a:pathLst>
                </a:custGeom>
                <a:noFill/>
                <a:ln w="12700" cap="rnd" cmpd="sng">
                  <a:solidFill>
                    <a:srgbClr val="000000"/>
                  </a:solidFill>
                  <a:prstDash val="solid"/>
                  <a:round/>
                  <a:headEnd type="none" w="med" len="med"/>
                  <a:tailEnd type="none" w="med" len="med"/>
                </a:ln>
                <a:effectLst/>
              </p:spPr>
              <p:txBody>
                <a:bodyPr/>
                <a:lstStyle/>
                <a:p>
                  <a:endParaRPr lang="es-ES"/>
                </a:p>
              </p:txBody>
            </p:sp>
          </p:grpSp>
        </p:grpSp>
        <p:grpSp>
          <p:nvGrpSpPr>
            <p:cNvPr id="7" name="Group 1181"/>
            <p:cNvGrpSpPr>
              <a:grpSpLocks/>
            </p:cNvGrpSpPr>
            <p:nvPr/>
          </p:nvGrpSpPr>
          <p:grpSpPr bwMode="auto">
            <a:xfrm>
              <a:off x="1215" y="1566"/>
              <a:ext cx="1135" cy="815"/>
              <a:chOff x="1215" y="1566"/>
              <a:chExt cx="1135" cy="815"/>
            </a:xfrm>
          </p:grpSpPr>
          <p:grpSp>
            <p:nvGrpSpPr>
              <p:cNvPr id="202" name="Group 1182"/>
              <p:cNvGrpSpPr>
                <a:grpSpLocks/>
              </p:cNvGrpSpPr>
              <p:nvPr/>
            </p:nvGrpSpPr>
            <p:grpSpPr bwMode="auto">
              <a:xfrm>
                <a:off x="1883" y="1642"/>
                <a:ext cx="467" cy="700"/>
                <a:chOff x="1883" y="1642"/>
                <a:chExt cx="467" cy="700"/>
              </a:xfrm>
            </p:grpSpPr>
            <p:grpSp>
              <p:nvGrpSpPr>
                <p:cNvPr id="232" name="Group 1183"/>
                <p:cNvGrpSpPr>
                  <a:grpSpLocks/>
                </p:cNvGrpSpPr>
                <p:nvPr/>
              </p:nvGrpSpPr>
              <p:grpSpPr bwMode="auto">
                <a:xfrm>
                  <a:off x="2065" y="1642"/>
                  <a:ext cx="285" cy="563"/>
                  <a:chOff x="2065" y="1642"/>
                  <a:chExt cx="285" cy="563"/>
                </a:xfrm>
              </p:grpSpPr>
              <p:grpSp>
                <p:nvGrpSpPr>
                  <p:cNvPr id="237" name="Group 1184"/>
                  <p:cNvGrpSpPr>
                    <a:grpSpLocks/>
                  </p:cNvGrpSpPr>
                  <p:nvPr/>
                </p:nvGrpSpPr>
                <p:grpSpPr bwMode="auto">
                  <a:xfrm>
                    <a:off x="2139" y="1717"/>
                    <a:ext cx="211" cy="412"/>
                    <a:chOff x="2139" y="1717"/>
                    <a:chExt cx="211" cy="412"/>
                  </a:xfrm>
                </p:grpSpPr>
                <p:grpSp>
                  <p:nvGrpSpPr>
                    <p:cNvPr id="247" name="Group 1185"/>
                    <p:cNvGrpSpPr>
                      <a:grpSpLocks/>
                    </p:cNvGrpSpPr>
                    <p:nvPr/>
                  </p:nvGrpSpPr>
                  <p:grpSpPr bwMode="auto">
                    <a:xfrm>
                      <a:off x="2139" y="1717"/>
                      <a:ext cx="211" cy="412"/>
                      <a:chOff x="2139" y="1717"/>
                      <a:chExt cx="211" cy="412"/>
                    </a:xfrm>
                  </p:grpSpPr>
                  <p:grpSp>
                    <p:nvGrpSpPr>
                      <p:cNvPr id="249" name="Group 1186"/>
                      <p:cNvGrpSpPr>
                        <a:grpSpLocks/>
                      </p:cNvGrpSpPr>
                      <p:nvPr/>
                    </p:nvGrpSpPr>
                    <p:grpSpPr bwMode="auto">
                      <a:xfrm>
                        <a:off x="2196" y="1741"/>
                        <a:ext cx="154" cy="338"/>
                        <a:chOff x="2196" y="1741"/>
                        <a:chExt cx="154" cy="338"/>
                      </a:xfrm>
                    </p:grpSpPr>
                    <p:grpSp>
                      <p:nvGrpSpPr>
                        <p:cNvPr id="253" name="Group 1187"/>
                        <p:cNvGrpSpPr>
                          <a:grpSpLocks/>
                        </p:cNvGrpSpPr>
                        <p:nvPr/>
                      </p:nvGrpSpPr>
                      <p:grpSpPr bwMode="auto">
                        <a:xfrm>
                          <a:off x="2215" y="1741"/>
                          <a:ext cx="135" cy="338"/>
                          <a:chOff x="2215" y="1741"/>
                          <a:chExt cx="135" cy="338"/>
                        </a:xfrm>
                      </p:grpSpPr>
                      <p:sp>
                        <p:nvSpPr>
                          <p:cNvPr id="257" name="Oval 1188"/>
                          <p:cNvSpPr>
                            <a:spLocks noChangeArrowheads="1"/>
                          </p:cNvSpPr>
                          <p:nvPr/>
                        </p:nvSpPr>
                        <p:spPr bwMode="auto">
                          <a:xfrm>
                            <a:off x="2289" y="1942"/>
                            <a:ext cx="61" cy="87"/>
                          </a:xfrm>
                          <a:prstGeom prst="ellipse">
                            <a:avLst/>
                          </a:prstGeom>
                          <a:solidFill>
                            <a:srgbClr val="FFFFFF"/>
                          </a:solidFill>
                          <a:ln w="12700">
                            <a:solidFill>
                              <a:srgbClr val="000000"/>
                            </a:solidFill>
                            <a:round/>
                            <a:headEnd/>
                            <a:tailEnd/>
                          </a:ln>
                          <a:effectLst/>
                        </p:spPr>
                        <p:txBody>
                          <a:bodyPr wrap="none" anchor="ctr"/>
                          <a:lstStyle/>
                          <a:p>
                            <a:endParaRPr lang="es-ES"/>
                          </a:p>
                        </p:txBody>
                      </p:sp>
                      <p:sp>
                        <p:nvSpPr>
                          <p:cNvPr id="258" name="Oval 1189"/>
                          <p:cNvSpPr>
                            <a:spLocks noChangeArrowheads="1"/>
                          </p:cNvSpPr>
                          <p:nvPr/>
                        </p:nvSpPr>
                        <p:spPr bwMode="auto">
                          <a:xfrm>
                            <a:off x="2233" y="1966"/>
                            <a:ext cx="79" cy="113"/>
                          </a:xfrm>
                          <a:prstGeom prst="ellipse">
                            <a:avLst/>
                          </a:prstGeom>
                          <a:solidFill>
                            <a:srgbClr val="FFFFFF"/>
                          </a:solidFill>
                          <a:ln w="12700">
                            <a:solidFill>
                              <a:srgbClr val="000000"/>
                            </a:solidFill>
                            <a:round/>
                            <a:headEnd/>
                            <a:tailEnd/>
                          </a:ln>
                          <a:effectLst/>
                        </p:spPr>
                        <p:txBody>
                          <a:bodyPr wrap="none" anchor="ctr"/>
                          <a:lstStyle/>
                          <a:p>
                            <a:endParaRPr lang="es-ES"/>
                          </a:p>
                        </p:txBody>
                      </p:sp>
                      <p:sp>
                        <p:nvSpPr>
                          <p:cNvPr id="259" name="Oval 1190"/>
                          <p:cNvSpPr>
                            <a:spLocks noChangeArrowheads="1"/>
                          </p:cNvSpPr>
                          <p:nvPr/>
                        </p:nvSpPr>
                        <p:spPr bwMode="auto">
                          <a:xfrm>
                            <a:off x="2270" y="1817"/>
                            <a:ext cx="61" cy="87"/>
                          </a:xfrm>
                          <a:prstGeom prst="ellipse">
                            <a:avLst/>
                          </a:prstGeom>
                          <a:solidFill>
                            <a:srgbClr val="FFFFFF"/>
                          </a:solidFill>
                          <a:ln w="12700">
                            <a:solidFill>
                              <a:srgbClr val="000000"/>
                            </a:solidFill>
                            <a:round/>
                            <a:headEnd/>
                            <a:tailEnd/>
                          </a:ln>
                          <a:effectLst/>
                        </p:spPr>
                        <p:txBody>
                          <a:bodyPr wrap="none" anchor="ctr"/>
                          <a:lstStyle/>
                          <a:p>
                            <a:endParaRPr lang="es-ES"/>
                          </a:p>
                        </p:txBody>
                      </p:sp>
                      <p:sp>
                        <p:nvSpPr>
                          <p:cNvPr id="260" name="Oval 1191"/>
                          <p:cNvSpPr>
                            <a:spLocks noChangeArrowheads="1"/>
                          </p:cNvSpPr>
                          <p:nvPr/>
                        </p:nvSpPr>
                        <p:spPr bwMode="auto">
                          <a:xfrm>
                            <a:off x="2215" y="1741"/>
                            <a:ext cx="79" cy="113"/>
                          </a:xfrm>
                          <a:prstGeom prst="ellipse">
                            <a:avLst/>
                          </a:prstGeom>
                          <a:solidFill>
                            <a:srgbClr val="FFFFFF"/>
                          </a:solidFill>
                          <a:ln w="12700">
                            <a:solidFill>
                              <a:srgbClr val="000000"/>
                            </a:solidFill>
                            <a:round/>
                            <a:headEnd/>
                            <a:tailEnd/>
                          </a:ln>
                          <a:effectLst/>
                        </p:spPr>
                        <p:txBody>
                          <a:bodyPr wrap="none" anchor="ctr"/>
                          <a:lstStyle/>
                          <a:p>
                            <a:endParaRPr lang="es-ES"/>
                          </a:p>
                        </p:txBody>
                      </p:sp>
                      <p:sp>
                        <p:nvSpPr>
                          <p:cNvPr id="261" name="Freeform 1192"/>
                          <p:cNvSpPr>
                            <a:spLocks/>
                          </p:cNvSpPr>
                          <p:nvPr/>
                        </p:nvSpPr>
                        <p:spPr bwMode="auto">
                          <a:xfrm>
                            <a:off x="2269" y="1816"/>
                            <a:ext cx="58" cy="193"/>
                          </a:xfrm>
                          <a:custGeom>
                            <a:avLst/>
                            <a:gdLst/>
                            <a:ahLst/>
                            <a:cxnLst>
                              <a:cxn ang="0">
                                <a:pos x="57" y="191"/>
                              </a:cxn>
                              <a:cxn ang="0">
                                <a:pos x="33" y="192"/>
                              </a:cxn>
                              <a:cxn ang="0">
                                <a:pos x="0" y="0"/>
                              </a:cxn>
                              <a:cxn ang="0">
                                <a:pos x="36" y="15"/>
                              </a:cxn>
                              <a:cxn ang="0">
                                <a:pos x="37" y="109"/>
                              </a:cxn>
                              <a:cxn ang="0">
                                <a:pos x="57" y="191"/>
                              </a:cxn>
                            </a:cxnLst>
                            <a:rect l="0" t="0" r="r" b="b"/>
                            <a:pathLst>
                              <a:path w="58" h="193">
                                <a:moveTo>
                                  <a:pt x="57" y="191"/>
                                </a:moveTo>
                                <a:lnTo>
                                  <a:pt x="33" y="192"/>
                                </a:lnTo>
                                <a:lnTo>
                                  <a:pt x="0" y="0"/>
                                </a:lnTo>
                                <a:lnTo>
                                  <a:pt x="36" y="15"/>
                                </a:lnTo>
                                <a:lnTo>
                                  <a:pt x="37" y="109"/>
                                </a:lnTo>
                                <a:lnTo>
                                  <a:pt x="57" y="191"/>
                                </a:lnTo>
                              </a:path>
                            </a:pathLst>
                          </a:custGeom>
                          <a:solidFill>
                            <a:srgbClr val="FFFFFF"/>
                          </a:solidFill>
                          <a:ln w="12700" cap="rnd" cmpd="sng">
                            <a:noFill/>
                            <a:prstDash val="solid"/>
                            <a:round/>
                            <a:headEnd type="none" w="med" len="med"/>
                            <a:tailEnd type="none" w="med" len="med"/>
                          </a:ln>
                          <a:effectLst/>
                        </p:spPr>
                        <p:txBody>
                          <a:bodyPr/>
                          <a:lstStyle/>
                          <a:p>
                            <a:endParaRPr lang="es-ES"/>
                          </a:p>
                        </p:txBody>
                      </p:sp>
                    </p:grpSp>
                    <p:sp>
                      <p:nvSpPr>
                        <p:cNvPr id="254" name="Oval 1193"/>
                        <p:cNvSpPr>
                          <a:spLocks noChangeArrowheads="1"/>
                        </p:cNvSpPr>
                        <p:nvPr/>
                      </p:nvSpPr>
                      <p:spPr bwMode="auto">
                        <a:xfrm>
                          <a:off x="2196" y="1842"/>
                          <a:ext cx="117" cy="162"/>
                        </a:xfrm>
                        <a:prstGeom prst="ellipse">
                          <a:avLst/>
                        </a:prstGeom>
                        <a:solidFill>
                          <a:srgbClr val="FFFFFF"/>
                        </a:solidFill>
                        <a:ln w="12700">
                          <a:solidFill>
                            <a:srgbClr val="000000"/>
                          </a:solidFill>
                          <a:round/>
                          <a:headEnd/>
                          <a:tailEnd/>
                        </a:ln>
                        <a:effectLst/>
                      </p:spPr>
                      <p:txBody>
                        <a:bodyPr wrap="none" anchor="ctr"/>
                        <a:lstStyle/>
                        <a:p>
                          <a:endParaRPr lang="es-ES"/>
                        </a:p>
                      </p:txBody>
                    </p:sp>
                    <p:sp>
                      <p:nvSpPr>
                        <p:cNvPr id="255" name="Oval 1194"/>
                        <p:cNvSpPr>
                          <a:spLocks noChangeArrowheads="1"/>
                        </p:cNvSpPr>
                        <p:nvPr/>
                      </p:nvSpPr>
                      <p:spPr bwMode="auto">
                        <a:xfrm>
                          <a:off x="2196" y="1942"/>
                          <a:ext cx="80" cy="113"/>
                        </a:xfrm>
                        <a:prstGeom prst="ellipse">
                          <a:avLst/>
                        </a:prstGeom>
                        <a:solidFill>
                          <a:srgbClr val="FFFFFF"/>
                        </a:solidFill>
                        <a:ln w="12700">
                          <a:solidFill>
                            <a:srgbClr val="000000"/>
                          </a:solidFill>
                          <a:round/>
                          <a:headEnd/>
                          <a:tailEnd/>
                        </a:ln>
                        <a:effectLst/>
                      </p:spPr>
                      <p:txBody>
                        <a:bodyPr wrap="none" anchor="ctr"/>
                        <a:lstStyle/>
                        <a:p>
                          <a:endParaRPr lang="es-ES"/>
                        </a:p>
                      </p:txBody>
                    </p:sp>
                    <p:sp>
                      <p:nvSpPr>
                        <p:cNvPr id="256" name="Freeform 1195"/>
                        <p:cNvSpPr>
                          <a:spLocks/>
                        </p:cNvSpPr>
                        <p:nvPr/>
                      </p:nvSpPr>
                      <p:spPr bwMode="auto">
                        <a:xfrm>
                          <a:off x="2221" y="1794"/>
                          <a:ext cx="60" cy="208"/>
                        </a:xfrm>
                        <a:custGeom>
                          <a:avLst/>
                          <a:gdLst/>
                          <a:ahLst/>
                          <a:cxnLst>
                            <a:cxn ang="0">
                              <a:pos x="54" y="35"/>
                            </a:cxn>
                            <a:cxn ang="0">
                              <a:pos x="46" y="79"/>
                            </a:cxn>
                            <a:cxn ang="0">
                              <a:pos x="59" y="179"/>
                            </a:cxn>
                            <a:cxn ang="0">
                              <a:pos x="35" y="207"/>
                            </a:cxn>
                            <a:cxn ang="0">
                              <a:pos x="0" y="87"/>
                            </a:cxn>
                            <a:cxn ang="0">
                              <a:pos x="28" y="0"/>
                            </a:cxn>
                            <a:cxn ang="0">
                              <a:pos x="54" y="35"/>
                            </a:cxn>
                          </a:cxnLst>
                          <a:rect l="0" t="0" r="r" b="b"/>
                          <a:pathLst>
                            <a:path w="60" h="208">
                              <a:moveTo>
                                <a:pt x="54" y="35"/>
                              </a:moveTo>
                              <a:lnTo>
                                <a:pt x="46" y="79"/>
                              </a:lnTo>
                              <a:lnTo>
                                <a:pt x="59" y="179"/>
                              </a:lnTo>
                              <a:lnTo>
                                <a:pt x="35" y="207"/>
                              </a:lnTo>
                              <a:lnTo>
                                <a:pt x="0" y="87"/>
                              </a:lnTo>
                              <a:lnTo>
                                <a:pt x="28" y="0"/>
                              </a:lnTo>
                              <a:lnTo>
                                <a:pt x="54" y="35"/>
                              </a:lnTo>
                            </a:path>
                          </a:pathLst>
                        </a:custGeom>
                        <a:solidFill>
                          <a:srgbClr val="FFFFFF"/>
                        </a:solidFill>
                        <a:ln w="12700" cap="rnd" cmpd="sng">
                          <a:noFill/>
                          <a:prstDash val="solid"/>
                          <a:round/>
                          <a:headEnd type="none" w="med" len="med"/>
                          <a:tailEnd type="none" w="med" len="med"/>
                        </a:ln>
                        <a:effectLst/>
                      </p:spPr>
                      <p:txBody>
                        <a:bodyPr/>
                        <a:lstStyle/>
                        <a:p>
                          <a:endParaRPr lang="es-ES"/>
                        </a:p>
                      </p:txBody>
                    </p:sp>
                  </p:grpSp>
                  <p:sp>
                    <p:nvSpPr>
                      <p:cNvPr id="250" name="Oval 1196"/>
                      <p:cNvSpPr>
                        <a:spLocks noChangeArrowheads="1"/>
                      </p:cNvSpPr>
                      <p:nvPr/>
                    </p:nvSpPr>
                    <p:spPr bwMode="auto">
                      <a:xfrm>
                        <a:off x="2196" y="2042"/>
                        <a:ext cx="60" cy="87"/>
                      </a:xfrm>
                      <a:prstGeom prst="ellipse">
                        <a:avLst/>
                      </a:prstGeom>
                      <a:solidFill>
                        <a:srgbClr val="FFFFFF"/>
                      </a:solidFill>
                      <a:ln w="12700">
                        <a:solidFill>
                          <a:srgbClr val="000000"/>
                        </a:solidFill>
                        <a:round/>
                        <a:headEnd/>
                        <a:tailEnd/>
                      </a:ln>
                      <a:effectLst/>
                    </p:spPr>
                    <p:txBody>
                      <a:bodyPr wrap="none" anchor="ctr"/>
                      <a:lstStyle/>
                      <a:p>
                        <a:endParaRPr lang="es-ES"/>
                      </a:p>
                    </p:txBody>
                  </p:sp>
                  <p:sp>
                    <p:nvSpPr>
                      <p:cNvPr id="251" name="Oval 1197"/>
                      <p:cNvSpPr>
                        <a:spLocks noChangeArrowheads="1"/>
                      </p:cNvSpPr>
                      <p:nvPr/>
                    </p:nvSpPr>
                    <p:spPr bwMode="auto">
                      <a:xfrm>
                        <a:off x="2139" y="1717"/>
                        <a:ext cx="81" cy="112"/>
                      </a:xfrm>
                      <a:prstGeom prst="ellipse">
                        <a:avLst/>
                      </a:prstGeom>
                      <a:solidFill>
                        <a:srgbClr val="FFFFFF"/>
                      </a:solidFill>
                      <a:ln w="12700">
                        <a:solidFill>
                          <a:srgbClr val="000000"/>
                        </a:solidFill>
                        <a:round/>
                        <a:headEnd/>
                        <a:tailEnd/>
                      </a:ln>
                      <a:effectLst/>
                    </p:spPr>
                    <p:txBody>
                      <a:bodyPr wrap="none" anchor="ctr"/>
                      <a:lstStyle/>
                      <a:p>
                        <a:endParaRPr lang="es-ES"/>
                      </a:p>
                    </p:txBody>
                  </p:sp>
                  <p:sp>
                    <p:nvSpPr>
                      <p:cNvPr id="252" name="Freeform 1198"/>
                      <p:cNvSpPr>
                        <a:spLocks/>
                      </p:cNvSpPr>
                      <p:nvPr/>
                    </p:nvSpPr>
                    <p:spPr bwMode="auto">
                      <a:xfrm>
                        <a:off x="2214" y="2019"/>
                        <a:ext cx="43" cy="39"/>
                      </a:xfrm>
                      <a:custGeom>
                        <a:avLst/>
                        <a:gdLst/>
                        <a:ahLst/>
                        <a:cxnLst>
                          <a:cxn ang="0">
                            <a:pos x="42" y="24"/>
                          </a:cxn>
                          <a:cxn ang="0">
                            <a:pos x="30" y="38"/>
                          </a:cxn>
                          <a:cxn ang="0">
                            <a:pos x="0" y="19"/>
                          </a:cxn>
                          <a:cxn ang="0">
                            <a:pos x="30" y="0"/>
                          </a:cxn>
                          <a:cxn ang="0">
                            <a:pos x="42" y="24"/>
                          </a:cxn>
                        </a:cxnLst>
                        <a:rect l="0" t="0" r="r" b="b"/>
                        <a:pathLst>
                          <a:path w="43" h="39">
                            <a:moveTo>
                              <a:pt x="42" y="24"/>
                            </a:moveTo>
                            <a:lnTo>
                              <a:pt x="30" y="38"/>
                            </a:lnTo>
                            <a:lnTo>
                              <a:pt x="0" y="19"/>
                            </a:lnTo>
                            <a:lnTo>
                              <a:pt x="30" y="0"/>
                            </a:lnTo>
                            <a:lnTo>
                              <a:pt x="42" y="24"/>
                            </a:lnTo>
                          </a:path>
                        </a:pathLst>
                      </a:custGeom>
                      <a:solidFill>
                        <a:srgbClr val="FFFFFF"/>
                      </a:solidFill>
                      <a:ln w="12700" cap="rnd" cmpd="sng">
                        <a:noFill/>
                        <a:prstDash val="solid"/>
                        <a:round/>
                        <a:headEnd type="none" w="med" len="med"/>
                        <a:tailEnd type="none" w="med" len="med"/>
                      </a:ln>
                      <a:effectLst/>
                    </p:spPr>
                    <p:txBody>
                      <a:bodyPr/>
                      <a:lstStyle/>
                      <a:p>
                        <a:endParaRPr lang="es-ES"/>
                      </a:p>
                    </p:txBody>
                  </p:sp>
                </p:grpSp>
                <p:sp>
                  <p:nvSpPr>
                    <p:cNvPr id="248" name="Freeform 1199"/>
                    <p:cNvSpPr>
                      <a:spLocks/>
                    </p:cNvSpPr>
                    <p:nvPr/>
                  </p:nvSpPr>
                  <p:spPr bwMode="auto">
                    <a:xfrm>
                      <a:off x="2208" y="1771"/>
                      <a:ext cx="23" cy="64"/>
                    </a:xfrm>
                    <a:custGeom>
                      <a:avLst/>
                      <a:gdLst/>
                      <a:ahLst/>
                      <a:cxnLst>
                        <a:cxn ang="0">
                          <a:pos x="11" y="0"/>
                        </a:cxn>
                        <a:cxn ang="0">
                          <a:pos x="22" y="2"/>
                        </a:cxn>
                        <a:cxn ang="0">
                          <a:pos x="18" y="63"/>
                        </a:cxn>
                        <a:cxn ang="0">
                          <a:pos x="0" y="51"/>
                        </a:cxn>
                        <a:cxn ang="0">
                          <a:pos x="11" y="0"/>
                        </a:cxn>
                      </a:cxnLst>
                      <a:rect l="0" t="0" r="r" b="b"/>
                      <a:pathLst>
                        <a:path w="23" h="64">
                          <a:moveTo>
                            <a:pt x="11" y="0"/>
                          </a:moveTo>
                          <a:lnTo>
                            <a:pt x="22" y="2"/>
                          </a:lnTo>
                          <a:lnTo>
                            <a:pt x="18" y="63"/>
                          </a:lnTo>
                          <a:lnTo>
                            <a:pt x="0" y="51"/>
                          </a:lnTo>
                          <a:lnTo>
                            <a:pt x="11" y="0"/>
                          </a:lnTo>
                        </a:path>
                      </a:pathLst>
                    </a:custGeom>
                    <a:solidFill>
                      <a:srgbClr val="FFFFFF"/>
                    </a:solidFill>
                    <a:ln w="12700" cap="rnd" cmpd="sng">
                      <a:noFill/>
                      <a:prstDash val="solid"/>
                      <a:round/>
                      <a:headEnd type="none" w="med" len="med"/>
                      <a:tailEnd type="none" w="med" len="med"/>
                    </a:ln>
                    <a:effectLst/>
                  </p:spPr>
                  <p:txBody>
                    <a:bodyPr/>
                    <a:lstStyle/>
                    <a:p>
                      <a:endParaRPr lang="es-ES"/>
                    </a:p>
                  </p:txBody>
                </p:sp>
              </p:grpSp>
              <p:grpSp>
                <p:nvGrpSpPr>
                  <p:cNvPr id="238" name="Group 1200"/>
                  <p:cNvGrpSpPr>
                    <a:grpSpLocks/>
                  </p:cNvGrpSpPr>
                  <p:nvPr/>
                </p:nvGrpSpPr>
                <p:grpSpPr bwMode="auto">
                  <a:xfrm>
                    <a:off x="2065" y="1642"/>
                    <a:ext cx="191" cy="513"/>
                    <a:chOff x="2065" y="1642"/>
                    <a:chExt cx="191" cy="513"/>
                  </a:xfrm>
                </p:grpSpPr>
                <p:sp>
                  <p:nvSpPr>
                    <p:cNvPr id="241" name="Oval 1201"/>
                    <p:cNvSpPr>
                      <a:spLocks noChangeArrowheads="1"/>
                    </p:cNvSpPr>
                    <p:nvPr/>
                  </p:nvSpPr>
                  <p:spPr bwMode="auto">
                    <a:xfrm>
                      <a:off x="2083" y="1942"/>
                      <a:ext cx="155" cy="213"/>
                    </a:xfrm>
                    <a:prstGeom prst="ellipse">
                      <a:avLst/>
                    </a:prstGeom>
                    <a:solidFill>
                      <a:srgbClr val="FFFFFF"/>
                    </a:solidFill>
                    <a:ln w="12700">
                      <a:solidFill>
                        <a:srgbClr val="000000"/>
                      </a:solidFill>
                      <a:round/>
                      <a:headEnd/>
                      <a:tailEnd/>
                    </a:ln>
                    <a:effectLst/>
                  </p:spPr>
                  <p:txBody>
                    <a:bodyPr wrap="none" anchor="ctr"/>
                    <a:lstStyle/>
                    <a:p>
                      <a:endParaRPr lang="es-ES"/>
                    </a:p>
                  </p:txBody>
                </p:sp>
                <p:sp>
                  <p:nvSpPr>
                    <p:cNvPr id="242" name="Oval 1202"/>
                    <p:cNvSpPr>
                      <a:spLocks noChangeArrowheads="1"/>
                    </p:cNvSpPr>
                    <p:nvPr/>
                  </p:nvSpPr>
                  <p:spPr bwMode="auto">
                    <a:xfrm>
                      <a:off x="2102" y="1791"/>
                      <a:ext cx="154" cy="213"/>
                    </a:xfrm>
                    <a:prstGeom prst="ellipse">
                      <a:avLst/>
                    </a:prstGeom>
                    <a:solidFill>
                      <a:srgbClr val="FFFFFF"/>
                    </a:solidFill>
                    <a:ln w="12700">
                      <a:solidFill>
                        <a:srgbClr val="000000"/>
                      </a:solidFill>
                      <a:round/>
                      <a:headEnd/>
                      <a:tailEnd/>
                    </a:ln>
                    <a:effectLst/>
                  </p:spPr>
                  <p:txBody>
                    <a:bodyPr wrap="none" anchor="ctr"/>
                    <a:lstStyle/>
                    <a:p>
                      <a:endParaRPr lang="es-ES"/>
                    </a:p>
                  </p:txBody>
                </p:sp>
                <p:sp>
                  <p:nvSpPr>
                    <p:cNvPr id="243" name="Oval 1203"/>
                    <p:cNvSpPr>
                      <a:spLocks noChangeArrowheads="1"/>
                    </p:cNvSpPr>
                    <p:nvPr/>
                  </p:nvSpPr>
                  <p:spPr bwMode="auto">
                    <a:xfrm>
                      <a:off x="2065" y="1642"/>
                      <a:ext cx="118" cy="163"/>
                    </a:xfrm>
                    <a:prstGeom prst="ellipse">
                      <a:avLst/>
                    </a:prstGeom>
                    <a:solidFill>
                      <a:srgbClr val="FFFFFF"/>
                    </a:solidFill>
                    <a:ln w="12700">
                      <a:solidFill>
                        <a:srgbClr val="000000"/>
                      </a:solidFill>
                      <a:round/>
                      <a:headEnd/>
                      <a:tailEnd/>
                    </a:ln>
                    <a:effectLst/>
                  </p:spPr>
                  <p:txBody>
                    <a:bodyPr wrap="none" anchor="ctr"/>
                    <a:lstStyle/>
                    <a:p>
                      <a:endParaRPr lang="es-ES"/>
                    </a:p>
                  </p:txBody>
                </p:sp>
                <p:sp>
                  <p:nvSpPr>
                    <p:cNvPr id="244" name="Oval 1204"/>
                    <p:cNvSpPr>
                      <a:spLocks noChangeArrowheads="1"/>
                    </p:cNvSpPr>
                    <p:nvPr/>
                  </p:nvSpPr>
                  <p:spPr bwMode="auto">
                    <a:xfrm>
                      <a:off x="2139" y="1741"/>
                      <a:ext cx="62" cy="88"/>
                    </a:xfrm>
                    <a:prstGeom prst="ellipse">
                      <a:avLst/>
                    </a:prstGeom>
                    <a:solidFill>
                      <a:srgbClr val="FFFFFF"/>
                    </a:solidFill>
                    <a:ln w="12700">
                      <a:solidFill>
                        <a:srgbClr val="000000"/>
                      </a:solidFill>
                      <a:round/>
                      <a:headEnd/>
                      <a:tailEnd/>
                    </a:ln>
                    <a:effectLst/>
                  </p:spPr>
                  <p:txBody>
                    <a:bodyPr wrap="none" anchor="ctr"/>
                    <a:lstStyle/>
                    <a:p>
                      <a:endParaRPr lang="es-ES"/>
                    </a:p>
                  </p:txBody>
                </p:sp>
                <p:sp>
                  <p:nvSpPr>
                    <p:cNvPr id="245" name="Freeform 1205"/>
                    <p:cNvSpPr>
                      <a:spLocks/>
                    </p:cNvSpPr>
                    <p:nvPr/>
                  </p:nvSpPr>
                  <p:spPr bwMode="auto">
                    <a:xfrm>
                      <a:off x="2100" y="1722"/>
                      <a:ext cx="107" cy="189"/>
                    </a:xfrm>
                    <a:custGeom>
                      <a:avLst/>
                      <a:gdLst/>
                      <a:ahLst/>
                      <a:cxnLst>
                        <a:cxn ang="0">
                          <a:pos x="76" y="8"/>
                        </a:cxn>
                        <a:cxn ang="0">
                          <a:pos x="74" y="31"/>
                        </a:cxn>
                        <a:cxn ang="0">
                          <a:pos x="99" y="72"/>
                        </a:cxn>
                        <a:cxn ang="0">
                          <a:pos x="106" y="76"/>
                        </a:cxn>
                        <a:cxn ang="0">
                          <a:pos x="69" y="188"/>
                        </a:cxn>
                        <a:cxn ang="0">
                          <a:pos x="0" y="0"/>
                        </a:cxn>
                        <a:cxn ang="0">
                          <a:pos x="76" y="8"/>
                        </a:cxn>
                      </a:cxnLst>
                      <a:rect l="0" t="0" r="r" b="b"/>
                      <a:pathLst>
                        <a:path w="107" h="189">
                          <a:moveTo>
                            <a:pt x="76" y="8"/>
                          </a:moveTo>
                          <a:lnTo>
                            <a:pt x="74" y="31"/>
                          </a:lnTo>
                          <a:lnTo>
                            <a:pt x="99" y="72"/>
                          </a:lnTo>
                          <a:lnTo>
                            <a:pt x="106" y="76"/>
                          </a:lnTo>
                          <a:lnTo>
                            <a:pt x="69" y="188"/>
                          </a:lnTo>
                          <a:lnTo>
                            <a:pt x="0" y="0"/>
                          </a:lnTo>
                          <a:lnTo>
                            <a:pt x="76" y="8"/>
                          </a:lnTo>
                        </a:path>
                      </a:pathLst>
                    </a:custGeom>
                    <a:solidFill>
                      <a:srgbClr val="FFFFFF"/>
                    </a:solidFill>
                    <a:ln w="12700" cap="rnd" cmpd="sng">
                      <a:noFill/>
                      <a:prstDash val="solid"/>
                      <a:round/>
                      <a:headEnd type="none" w="med" len="med"/>
                      <a:tailEnd type="none" w="med" len="med"/>
                    </a:ln>
                    <a:effectLst/>
                  </p:spPr>
                  <p:txBody>
                    <a:bodyPr/>
                    <a:lstStyle/>
                    <a:p>
                      <a:endParaRPr lang="es-ES"/>
                    </a:p>
                  </p:txBody>
                </p:sp>
                <p:sp>
                  <p:nvSpPr>
                    <p:cNvPr id="246" name="Freeform 1206"/>
                    <p:cNvSpPr>
                      <a:spLocks/>
                    </p:cNvSpPr>
                    <p:nvPr/>
                  </p:nvSpPr>
                  <p:spPr bwMode="auto">
                    <a:xfrm>
                      <a:off x="2154" y="1982"/>
                      <a:ext cx="66" cy="52"/>
                    </a:xfrm>
                    <a:custGeom>
                      <a:avLst/>
                      <a:gdLst/>
                      <a:ahLst/>
                      <a:cxnLst>
                        <a:cxn ang="0">
                          <a:pos x="58" y="7"/>
                        </a:cxn>
                        <a:cxn ang="0">
                          <a:pos x="65" y="23"/>
                        </a:cxn>
                        <a:cxn ang="0">
                          <a:pos x="0" y="51"/>
                        </a:cxn>
                        <a:cxn ang="0">
                          <a:pos x="2" y="0"/>
                        </a:cxn>
                        <a:cxn ang="0">
                          <a:pos x="58" y="7"/>
                        </a:cxn>
                      </a:cxnLst>
                      <a:rect l="0" t="0" r="r" b="b"/>
                      <a:pathLst>
                        <a:path w="66" h="52">
                          <a:moveTo>
                            <a:pt x="58" y="7"/>
                          </a:moveTo>
                          <a:lnTo>
                            <a:pt x="65" y="23"/>
                          </a:lnTo>
                          <a:lnTo>
                            <a:pt x="0" y="51"/>
                          </a:lnTo>
                          <a:lnTo>
                            <a:pt x="2" y="0"/>
                          </a:lnTo>
                          <a:lnTo>
                            <a:pt x="58" y="7"/>
                          </a:lnTo>
                        </a:path>
                      </a:pathLst>
                    </a:custGeom>
                    <a:solidFill>
                      <a:srgbClr val="FFFFFF"/>
                    </a:solidFill>
                    <a:ln w="12700" cap="rnd" cmpd="sng">
                      <a:noFill/>
                      <a:prstDash val="solid"/>
                      <a:round/>
                      <a:headEnd type="none" w="med" len="med"/>
                      <a:tailEnd type="none" w="med" len="med"/>
                    </a:ln>
                    <a:effectLst/>
                  </p:spPr>
                  <p:txBody>
                    <a:bodyPr/>
                    <a:lstStyle/>
                    <a:p>
                      <a:endParaRPr lang="es-ES"/>
                    </a:p>
                  </p:txBody>
                </p:sp>
              </p:grpSp>
              <p:sp>
                <p:nvSpPr>
                  <p:cNvPr id="239" name="Oval 1207"/>
                  <p:cNvSpPr>
                    <a:spLocks noChangeArrowheads="1"/>
                  </p:cNvSpPr>
                  <p:nvPr/>
                </p:nvSpPr>
                <p:spPr bwMode="auto">
                  <a:xfrm>
                    <a:off x="2065" y="2092"/>
                    <a:ext cx="80" cy="113"/>
                  </a:xfrm>
                  <a:prstGeom prst="ellipse">
                    <a:avLst/>
                  </a:prstGeom>
                  <a:solidFill>
                    <a:srgbClr val="FFFFFF"/>
                  </a:solidFill>
                  <a:ln w="12700">
                    <a:solidFill>
                      <a:srgbClr val="000000"/>
                    </a:solidFill>
                    <a:round/>
                    <a:headEnd/>
                    <a:tailEnd/>
                  </a:ln>
                  <a:effectLst/>
                </p:spPr>
                <p:txBody>
                  <a:bodyPr wrap="none" anchor="ctr"/>
                  <a:lstStyle/>
                  <a:p>
                    <a:endParaRPr lang="es-ES"/>
                  </a:p>
                </p:txBody>
              </p:sp>
              <p:sp>
                <p:nvSpPr>
                  <p:cNvPr id="240" name="Freeform 1208"/>
                  <p:cNvSpPr>
                    <a:spLocks/>
                  </p:cNvSpPr>
                  <p:nvPr/>
                </p:nvSpPr>
                <p:spPr bwMode="auto">
                  <a:xfrm>
                    <a:off x="2122" y="2079"/>
                    <a:ext cx="44" cy="62"/>
                  </a:xfrm>
                  <a:custGeom>
                    <a:avLst/>
                    <a:gdLst/>
                    <a:ahLst/>
                    <a:cxnLst>
                      <a:cxn ang="0">
                        <a:pos x="17" y="61"/>
                      </a:cxn>
                      <a:cxn ang="0">
                        <a:pos x="43" y="40"/>
                      </a:cxn>
                      <a:cxn ang="0">
                        <a:pos x="13" y="0"/>
                      </a:cxn>
                      <a:cxn ang="0">
                        <a:pos x="0" y="23"/>
                      </a:cxn>
                      <a:cxn ang="0">
                        <a:pos x="17" y="61"/>
                      </a:cxn>
                    </a:cxnLst>
                    <a:rect l="0" t="0" r="r" b="b"/>
                    <a:pathLst>
                      <a:path w="44" h="62">
                        <a:moveTo>
                          <a:pt x="17" y="61"/>
                        </a:moveTo>
                        <a:lnTo>
                          <a:pt x="43" y="40"/>
                        </a:lnTo>
                        <a:lnTo>
                          <a:pt x="13" y="0"/>
                        </a:lnTo>
                        <a:lnTo>
                          <a:pt x="0" y="23"/>
                        </a:lnTo>
                        <a:lnTo>
                          <a:pt x="17" y="61"/>
                        </a:lnTo>
                      </a:path>
                    </a:pathLst>
                  </a:custGeom>
                  <a:solidFill>
                    <a:srgbClr val="FFFFFF"/>
                  </a:solidFill>
                  <a:ln w="12700" cap="rnd" cmpd="sng">
                    <a:noFill/>
                    <a:prstDash val="solid"/>
                    <a:round/>
                    <a:headEnd type="none" w="med" len="med"/>
                    <a:tailEnd type="none" w="med" len="med"/>
                  </a:ln>
                  <a:effectLst/>
                </p:spPr>
                <p:txBody>
                  <a:bodyPr/>
                  <a:lstStyle/>
                  <a:p>
                    <a:endParaRPr lang="es-ES"/>
                  </a:p>
                </p:txBody>
              </p:sp>
            </p:grpSp>
            <p:sp>
              <p:nvSpPr>
                <p:cNvPr id="233" name="Oval 1209"/>
                <p:cNvSpPr>
                  <a:spLocks noChangeArrowheads="1"/>
                </p:cNvSpPr>
                <p:nvPr/>
              </p:nvSpPr>
              <p:spPr bwMode="auto">
                <a:xfrm>
                  <a:off x="1883" y="2205"/>
                  <a:ext cx="98" cy="137"/>
                </a:xfrm>
                <a:prstGeom prst="ellipse">
                  <a:avLst/>
                </a:prstGeom>
                <a:solidFill>
                  <a:srgbClr val="FFFFFF"/>
                </a:solidFill>
                <a:ln w="12700">
                  <a:solidFill>
                    <a:srgbClr val="000000"/>
                  </a:solidFill>
                  <a:round/>
                  <a:headEnd/>
                  <a:tailEnd/>
                </a:ln>
                <a:effectLst/>
              </p:spPr>
              <p:txBody>
                <a:bodyPr wrap="none" anchor="ctr"/>
                <a:lstStyle/>
                <a:p>
                  <a:endParaRPr lang="es-ES"/>
                </a:p>
              </p:txBody>
            </p:sp>
            <p:sp>
              <p:nvSpPr>
                <p:cNvPr id="234" name="Oval 1210"/>
                <p:cNvSpPr>
                  <a:spLocks noChangeArrowheads="1"/>
                </p:cNvSpPr>
                <p:nvPr/>
              </p:nvSpPr>
              <p:spPr bwMode="auto">
                <a:xfrm>
                  <a:off x="1972" y="2205"/>
                  <a:ext cx="80" cy="113"/>
                </a:xfrm>
                <a:prstGeom prst="ellipse">
                  <a:avLst/>
                </a:prstGeom>
                <a:solidFill>
                  <a:srgbClr val="FFFFFF"/>
                </a:solidFill>
                <a:ln w="12700">
                  <a:solidFill>
                    <a:srgbClr val="000000"/>
                  </a:solidFill>
                  <a:round/>
                  <a:headEnd/>
                  <a:tailEnd/>
                </a:ln>
                <a:effectLst/>
              </p:spPr>
              <p:txBody>
                <a:bodyPr wrap="none" anchor="ctr"/>
                <a:lstStyle/>
                <a:p>
                  <a:endParaRPr lang="es-ES"/>
                </a:p>
              </p:txBody>
            </p:sp>
            <p:sp>
              <p:nvSpPr>
                <p:cNvPr id="235" name="Oval 1211"/>
                <p:cNvSpPr>
                  <a:spLocks noChangeArrowheads="1"/>
                </p:cNvSpPr>
                <p:nvPr/>
              </p:nvSpPr>
              <p:spPr bwMode="auto">
                <a:xfrm>
                  <a:off x="2023" y="2164"/>
                  <a:ext cx="80" cy="113"/>
                </a:xfrm>
                <a:prstGeom prst="ellipse">
                  <a:avLst/>
                </a:prstGeom>
                <a:solidFill>
                  <a:srgbClr val="FFFFFF"/>
                </a:solidFill>
                <a:ln w="12700">
                  <a:solidFill>
                    <a:srgbClr val="000000"/>
                  </a:solidFill>
                  <a:round/>
                  <a:headEnd/>
                  <a:tailEnd/>
                </a:ln>
                <a:effectLst/>
              </p:spPr>
              <p:txBody>
                <a:bodyPr wrap="none" anchor="ctr"/>
                <a:lstStyle/>
                <a:p>
                  <a:endParaRPr lang="es-ES"/>
                </a:p>
              </p:txBody>
            </p:sp>
            <p:sp>
              <p:nvSpPr>
                <p:cNvPr id="236" name="Freeform 1212"/>
                <p:cNvSpPr>
                  <a:spLocks/>
                </p:cNvSpPr>
                <p:nvPr/>
              </p:nvSpPr>
              <p:spPr bwMode="auto">
                <a:xfrm>
                  <a:off x="1947" y="2145"/>
                  <a:ext cx="175" cy="159"/>
                </a:xfrm>
                <a:custGeom>
                  <a:avLst/>
                  <a:gdLst/>
                  <a:ahLst/>
                  <a:cxnLst>
                    <a:cxn ang="0">
                      <a:pos x="161" y="46"/>
                    </a:cxn>
                    <a:cxn ang="0">
                      <a:pos x="146" y="57"/>
                    </a:cxn>
                    <a:cxn ang="0">
                      <a:pos x="99" y="120"/>
                    </a:cxn>
                    <a:cxn ang="0">
                      <a:pos x="87" y="146"/>
                    </a:cxn>
                    <a:cxn ang="0">
                      <a:pos x="36" y="146"/>
                    </a:cxn>
                    <a:cxn ang="0">
                      <a:pos x="26" y="158"/>
                    </a:cxn>
                    <a:cxn ang="0">
                      <a:pos x="0" y="112"/>
                    </a:cxn>
                    <a:cxn ang="0">
                      <a:pos x="117" y="0"/>
                    </a:cxn>
                    <a:cxn ang="0">
                      <a:pos x="174" y="26"/>
                    </a:cxn>
                    <a:cxn ang="0">
                      <a:pos x="161" y="46"/>
                    </a:cxn>
                  </a:cxnLst>
                  <a:rect l="0" t="0" r="r" b="b"/>
                  <a:pathLst>
                    <a:path w="175" h="159">
                      <a:moveTo>
                        <a:pt x="161" y="46"/>
                      </a:moveTo>
                      <a:lnTo>
                        <a:pt x="146" y="57"/>
                      </a:lnTo>
                      <a:lnTo>
                        <a:pt x="99" y="120"/>
                      </a:lnTo>
                      <a:lnTo>
                        <a:pt x="87" y="146"/>
                      </a:lnTo>
                      <a:lnTo>
                        <a:pt x="36" y="146"/>
                      </a:lnTo>
                      <a:lnTo>
                        <a:pt x="26" y="158"/>
                      </a:lnTo>
                      <a:lnTo>
                        <a:pt x="0" y="112"/>
                      </a:lnTo>
                      <a:lnTo>
                        <a:pt x="117" y="0"/>
                      </a:lnTo>
                      <a:lnTo>
                        <a:pt x="174" y="26"/>
                      </a:lnTo>
                      <a:lnTo>
                        <a:pt x="161" y="46"/>
                      </a:lnTo>
                    </a:path>
                  </a:pathLst>
                </a:custGeom>
                <a:solidFill>
                  <a:srgbClr val="FFFFFF"/>
                </a:solidFill>
                <a:ln w="12700" cap="rnd" cmpd="sng">
                  <a:noFill/>
                  <a:prstDash val="solid"/>
                  <a:round/>
                  <a:headEnd type="none" w="med" len="med"/>
                  <a:tailEnd type="none" w="med" len="med"/>
                </a:ln>
                <a:effectLst/>
              </p:spPr>
              <p:txBody>
                <a:bodyPr/>
                <a:lstStyle/>
                <a:p>
                  <a:endParaRPr lang="es-ES"/>
                </a:p>
              </p:txBody>
            </p:sp>
          </p:grpSp>
          <p:grpSp>
            <p:nvGrpSpPr>
              <p:cNvPr id="203" name="Group 1213"/>
              <p:cNvGrpSpPr>
                <a:grpSpLocks/>
              </p:cNvGrpSpPr>
              <p:nvPr/>
            </p:nvGrpSpPr>
            <p:grpSpPr bwMode="auto">
              <a:xfrm>
                <a:off x="1215" y="1646"/>
                <a:ext cx="277" cy="484"/>
                <a:chOff x="1215" y="1646"/>
                <a:chExt cx="277" cy="484"/>
              </a:xfrm>
            </p:grpSpPr>
            <p:grpSp>
              <p:nvGrpSpPr>
                <p:cNvPr id="217" name="Group 1214"/>
                <p:cNvGrpSpPr>
                  <a:grpSpLocks/>
                </p:cNvGrpSpPr>
                <p:nvPr/>
              </p:nvGrpSpPr>
              <p:grpSpPr bwMode="auto">
                <a:xfrm>
                  <a:off x="1215" y="1717"/>
                  <a:ext cx="146" cy="288"/>
                  <a:chOff x="1215" y="1717"/>
                  <a:chExt cx="146" cy="288"/>
                </a:xfrm>
              </p:grpSpPr>
              <p:sp>
                <p:nvSpPr>
                  <p:cNvPr id="228" name="Oval 1215"/>
                  <p:cNvSpPr>
                    <a:spLocks noChangeArrowheads="1"/>
                  </p:cNvSpPr>
                  <p:nvPr/>
                </p:nvSpPr>
                <p:spPr bwMode="auto">
                  <a:xfrm>
                    <a:off x="1215" y="1817"/>
                    <a:ext cx="60" cy="87"/>
                  </a:xfrm>
                  <a:prstGeom prst="ellipse">
                    <a:avLst/>
                  </a:prstGeom>
                  <a:solidFill>
                    <a:srgbClr val="FFFFFF"/>
                  </a:solidFill>
                  <a:ln w="12700">
                    <a:solidFill>
                      <a:srgbClr val="000000"/>
                    </a:solidFill>
                    <a:round/>
                    <a:headEnd/>
                    <a:tailEnd/>
                  </a:ln>
                  <a:effectLst/>
                </p:spPr>
                <p:txBody>
                  <a:bodyPr wrap="none" anchor="ctr"/>
                  <a:lstStyle/>
                  <a:p>
                    <a:endParaRPr lang="es-ES"/>
                  </a:p>
                </p:txBody>
              </p:sp>
              <p:sp>
                <p:nvSpPr>
                  <p:cNvPr id="229" name="Oval 1216"/>
                  <p:cNvSpPr>
                    <a:spLocks noChangeArrowheads="1"/>
                  </p:cNvSpPr>
                  <p:nvPr/>
                </p:nvSpPr>
                <p:spPr bwMode="auto">
                  <a:xfrm>
                    <a:off x="1226" y="1891"/>
                    <a:ext cx="80" cy="114"/>
                  </a:xfrm>
                  <a:prstGeom prst="ellipse">
                    <a:avLst/>
                  </a:prstGeom>
                  <a:solidFill>
                    <a:srgbClr val="FFFFFF"/>
                  </a:solidFill>
                  <a:ln w="12700">
                    <a:solidFill>
                      <a:srgbClr val="000000"/>
                    </a:solidFill>
                    <a:round/>
                    <a:headEnd/>
                    <a:tailEnd/>
                  </a:ln>
                  <a:effectLst/>
                </p:spPr>
                <p:txBody>
                  <a:bodyPr wrap="none" anchor="ctr"/>
                  <a:lstStyle/>
                  <a:p>
                    <a:endParaRPr lang="es-ES"/>
                  </a:p>
                </p:txBody>
              </p:sp>
              <p:sp>
                <p:nvSpPr>
                  <p:cNvPr id="230" name="Oval 1217"/>
                  <p:cNvSpPr>
                    <a:spLocks noChangeArrowheads="1"/>
                  </p:cNvSpPr>
                  <p:nvPr/>
                </p:nvSpPr>
                <p:spPr bwMode="auto">
                  <a:xfrm>
                    <a:off x="1244" y="1717"/>
                    <a:ext cx="117" cy="162"/>
                  </a:xfrm>
                  <a:prstGeom prst="ellipse">
                    <a:avLst/>
                  </a:prstGeom>
                  <a:solidFill>
                    <a:srgbClr val="FFFFFF"/>
                  </a:solidFill>
                  <a:ln w="12700">
                    <a:solidFill>
                      <a:srgbClr val="000000"/>
                    </a:solidFill>
                    <a:round/>
                    <a:headEnd/>
                    <a:tailEnd/>
                  </a:ln>
                  <a:effectLst/>
                </p:spPr>
                <p:txBody>
                  <a:bodyPr wrap="none" anchor="ctr"/>
                  <a:lstStyle/>
                  <a:p>
                    <a:endParaRPr lang="es-ES"/>
                  </a:p>
                </p:txBody>
              </p:sp>
              <p:sp>
                <p:nvSpPr>
                  <p:cNvPr id="231" name="Freeform 1218"/>
                  <p:cNvSpPr>
                    <a:spLocks/>
                  </p:cNvSpPr>
                  <p:nvPr/>
                </p:nvSpPr>
                <p:spPr bwMode="auto">
                  <a:xfrm>
                    <a:off x="1234" y="1827"/>
                    <a:ext cx="42" cy="89"/>
                  </a:xfrm>
                  <a:custGeom>
                    <a:avLst/>
                    <a:gdLst/>
                    <a:ahLst/>
                    <a:cxnLst>
                      <a:cxn ang="0">
                        <a:pos x="24" y="0"/>
                      </a:cxn>
                      <a:cxn ang="0">
                        <a:pos x="0" y="18"/>
                      </a:cxn>
                      <a:cxn ang="0">
                        <a:pos x="1" y="71"/>
                      </a:cxn>
                      <a:cxn ang="0">
                        <a:pos x="9" y="88"/>
                      </a:cxn>
                      <a:cxn ang="0">
                        <a:pos x="41" y="71"/>
                      </a:cxn>
                      <a:cxn ang="0">
                        <a:pos x="24" y="0"/>
                      </a:cxn>
                    </a:cxnLst>
                    <a:rect l="0" t="0" r="r" b="b"/>
                    <a:pathLst>
                      <a:path w="42" h="89">
                        <a:moveTo>
                          <a:pt x="24" y="0"/>
                        </a:moveTo>
                        <a:lnTo>
                          <a:pt x="0" y="18"/>
                        </a:lnTo>
                        <a:lnTo>
                          <a:pt x="1" y="71"/>
                        </a:lnTo>
                        <a:lnTo>
                          <a:pt x="9" y="88"/>
                        </a:lnTo>
                        <a:lnTo>
                          <a:pt x="41" y="71"/>
                        </a:lnTo>
                        <a:lnTo>
                          <a:pt x="24" y="0"/>
                        </a:lnTo>
                      </a:path>
                    </a:pathLst>
                  </a:custGeom>
                  <a:solidFill>
                    <a:srgbClr val="FFFFFF"/>
                  </a:solidFill>
                  <a:ln w="12700" cap="rnd" cmpd="sng">
                    <a:noFill/>
                    <a:prstDash val="solid"/>
                    <a:round/>
                    <a:headEnd type="none" w="med" len="med"/>
                    <a:tailEnd type="none" w="med" len="med"/>
                  </a:ln>
                  <a:effectLst/>
                </p:spPr>
                <p:txBody>
                  <a:bodyPr/>
                  <a:lstStyle/>
                  <a:p>
                    <a:endParaRPr lang="es-ES"/>
                  </a:p>
                </p:txBody>
              </p:sp>
            </p:grpSp>
            <p:grpSp>
              <p:nvGrpSpPr>
                <p:cNvPr id="218" name="Group 1219"/>
                <p:cNvGrpSpPr>
                  <a:grpSpLocks/>
                </p:cNvGrpSpPr>
                <p:nvPr/>
              </p:nvGrpSpPr>
              <p:grpSpPr bwMode="auto">
                <a:xfrm>
                  <a:off x="1263" y="1646"/>
                  <a:ext cx="229" cy="484"/>
                  <a:chOff x="1263" y="1646"/>
                  <a:chExt cx="229" cy="484"/>
                </a:xfrm>
              </p:grpSpPr>
              <p:sp>
                <p:nvSpPr>
                  <p:cNvPr id="220" name="Oval 1220"/>
                  <p:cNvSpPr>
                    <a:spLocks noChangeArrowheads="1"/>
                  </p:cNvSpPr>
                  <p:nvPr/>
                </p:nvSpPr>
                <p:spPr bwMode="auto">
                  <a:xfrm>
                    <a:off x="1338" y="1666"/>
                    <a:ext cx="154" cy="213"/>
                  </a:xfrm>
                  <a:prstGeom prst="ellipse">
                    <a:avLst/>
                  </a:prstGeom>
                  <a:solidFill>
                    <a:srgbClr val="FFFFFF"/>
                  </a:solidFill>
                  <a:ln w="12700">
                    <a:solidFill>
                      <a:srgbClr val="000000"/>
                    </a:solidFill>
                    <a:round/>
                    <a:headEnd/>
                    <a:tailEnd/>
                  </a:ln>
                  <a:effectLst/>
                </p:spPr>
                <p:txBody>
                  <a:bodyPr wrap="none" anchor="ctr"/>
                  <a:lstStyle/>
                  <a:p>
                    <a:endParaRPr lang="es-ES"/>
                  </a:p>
                </p:txBody>
              </p:sp>
              <p:sp>
                <p:nvSpPr>
                  <p:cNvPr id="221" name="Oval 1221"/>
                  <p:cNvSpPr>
                    <a:spLocks noChangeArrowheads="1"/>
                  </p:cNvSpPr>
                  <p:nvPr/>
                </p:nvSpPr>
                <p:spPr bwMode="auto">
                  <a:xfrm>
                    <a:off x="1263" y="1817"/>
                    <a:ext cx="80" cy="112"/>
                  </a:xfrm>
                  <a:prstGeom prst="ellipse">
                    <a:avLst/>
                  </a:prstGeom>
                  <a:solidFill>
                    <a:srgbClr val="FFFFFF"/>
                  </a:solidFill>
                  <a:ln w="12700">
                    <a:solidFill>
                      <a:srgbClr val="000000"/>
                    </a:solidFill>
                    <a:round/>
                    <a:headEnd/>
                    <a:tailEnd/>
                  </a:ln>
                  <a:effectLst/>
                </p:spPr>
                <p:txBody>
                  <a:bodyPr wrap="none" anchor="ctr"/>
                  <a:lstStyle/>
                  <a:p>
                    <a:endParaRPr lang="es-ES"/>
                  </a:p>
                </p:txBody>
              </p:sp>
              <p:sp>
                <p:nvSpPr>
                  <p:cNvPr id="222" name="Oval 1222"/>
                  <p:cNvSpPr>
                    <a:spLocks noChangeArrowheads="1"/>
                  </p:cNvSpPr>
                  <p:nvPr/>
                </p:nvSpPr>
                <p:spPr bwMode="auto">
                  <a:xfrm>
                    <a:off x="1282" y="1891"/>
                    <a:ext cx="117" cy="164"/>
                  </a:xfrm>
                  <a:prstGeom prst="ellipse">
                    <a:avLst/>
                  </a:prstGeom>
                  <a:solidFill>
                    <a:srgbClr val="FFFFFF"/>
                  </a:solidFill>
                  <a:ln w="12700">
                    <a:solidFill>
                      <a:srgbClr val="000000"/>
                    </a:solidFill>
                    <a:round/>
                    <a:headEnd/>
                    <a:tailEnd/>
                  </a:ln>
                  <a:effectLst/>
                </p:spPr>
                <p:txBody>
                  <a:bodyPr wrap="none" anchor="ctr"/>
                  <a:lstStyle/>
                  <a:p>
                    <a:endParaRPr lang="es-ES"/>
                  </a:p>
                </p:txBody>
              </p:sp>
              <p:sp>
                <p:nvSpPr>
                  <p:cNvPr id="223" name="Oval 1223"/>
                  <p:cNvSpPr>
                    <a:spLocks noChangeArrowheads="1"/>
                  </p:cNvSpPr>
                  <p:nvPr/>
                </p:nvSpPr>
                <p:spPr bwMode="auto">
                  <a:xfrm>
                    <a:off x="1319" y="1966"/>
                    <a:ext cx="118" cy="164"/>
                  </a:xfrm>
                  <a:prstGeom prst="ellipse">
                    <a:avLst/>
                  </a:prstGeom>
                  <a:solidFill>
                    <a:srgbClr val="FFFFFF"/>
                  </a:solidFill>
                  <a:ln w="12700">
                    <a:solidFill>
                      <a:srgbClr val="000000"/>
                    </a:solidFill>
                    <a:round/>
                    <a:headEnd/>
                    <a:tailEnd/>
                  </a:ln>
                  <a:effectLst/>
                </p:spPr>
                <p:txBody>
                  <a:bodyPr wrap="none" anchor="ctr"/>
                  <a:lstStyle/>
                  <a:p>
                    <a:endParaRPr lang="es-ES"/>
                  </a:p>
                </p:txBody>
              </p:sp>
              <p:sp>
                <p:nvSpPr>
                  <p:cNvPr id="224" name="Oval 1224"/>
                  <p:cNvSpPr>
                    <a:spLocks noChangeArrowheads="1"/>
                  </p:cNvSpPr>
                  <p:nvPr/>
                </p:nvSpPr>
                <p:spPr bwMode="auto">
                  <a:xfrm>
                    <a:off x="1329" y="1770"/>
                    <a:ext cx="103" cy="141"/>
                  </a:xfrm>
                  <a:prstGeom prst="ellipse">
                    <a:avLst/>
                  </a:prstGeom>
                  <a:solidFill>
                    <a:srgbClr val="FFFFFF"/>
                  </a:solidFill>
                  <a:ln w="12700">
                    <a:solidFill>
                      <a:srgbClr val="000000"/>
                    </a:solidFill>
                    <a:round/>
                    <a:headEnd/>
                    <a:tailEnd/>
                  </a:ln>
                  <a:effectLst/>
                </p:spPr>
                <p:txBody>
                  <a:bodyPr wrap="none" anchor="ctr"/>
                  <a:lstStyle/>
                  <a:p>
                    <a:endParaRPr lang="es-ES"/>
                  </a:p>
                </p:txBody>
              </p:sp>
              <p:sp>
                <p:nvSpPr>
                  <p:cNvPr id="225" name="Oval 1225"/>
                  <p:cNvSpPr>
                    <a:spLocks noChangeArrowheads="1"/>
                  </p:cNvSpPr>
                  <p:nvPr/>
                </p:nvSpPr>
                <p:spPr bwMode="auto">
                  <a:xfrm>
                    <a:off x="1422" y="1646"/>
                    <a:ext cx="61" cy="87"/>
                  </a:xfrm>
                  <a:prstGeom prst="ellipse">
                    <a:avLst/>
                  </a:prstGeom>
                  <a:solidFill>
                    <a:srgbClr val="FFFFFF"/>
                  </a:solidFill>
                  <a:ln w="12700">
                    <a:solidFill>
                      <a:srgbClr val="000000"/>
                    </a:solidFill>
                    <a:round/>
                    <a:headEnd/>
                    <a:tailEnd/>
                  </a:ln>
                  <a:effectLst/>
                </p:spPr>
                <p:txBody>
                  <a:bodyPr wrap="none" anchor="ctr"/>
                  <a:lstStyle/>
                  <a:p>
                    <a:endParaRPr lang="es-ES"/>
                  </a:p>
                </p:txBody>
              </p:sp>
              <p:sp>
                <p:nvSpPr>
                  <p:cNvPr id="226" name="Freeform 1226"/>
                  <p:cNvSpPr>
                    <a:spLocks/>
                  </p:cNvSpPr>
                  <p:nvPr/>
                </p:nvSpPr>
                <p:spPr bwMode="auto">
                  <a:xfrm>
                    <a:off x="1362" y="1741"/>
                    <a:ext cx="76" cy="73"/>
                  </a:xfrm>
                  <a:custGeom>
                    <a:avLst/>
                    <a:gdLst/>
                    <a:ahLst/>
                    <a:cxnLst>
                      <a:cxn ang="0">
                        <a:pos x="0" y="19"/>
                      </a:cxn>
                      <a:cxn ang="0">
                        <a:pos x="9" y="53"/>
                      </a:cxn>
                      <a:cxn ang="0">
                        <a:pos x="75" y="72"/>
                      </a:cxn>
                      <a:cxn ang="0">
                        <a:pos x="75" y="27"/>
                      </a:cxn>
                      <a:cxn ang="0">
                        <a:pos x="4" y="0"/>
                      </a:cxn>
                      <a:cxn ang="0">
                        <a:pos x="0" y="19"/>
                      </a:cxn>
                    </a:cxnLst>
                    <a:rect l="0" t="0" r="r" b="b"/>
                    <a:pathLst>
                      <a:path w="76" h="73">
                        <a:moveTo>
                          <a:pt x="0" y="19"/>
                        </a:moveTo>
                        <a:lnTo>
                          <a:pt x="9" y="53"/>
                        </a:lnTo>
                        <a:lnTo>
                          <a:pt x="75" y="72"/>
                        </a:lnTo>
                        <a:lnTo>
                          <a:pt x="75" y="27"/>
                        </a:lnTo>
                        <a:lnTo>
                          <a:pt x="4" y="0"/>
                        </a:lnTo>
                        <a:lnTo>
                          <a:pt x="0" y="19"/>
                        </a:lnTo>
                      </a:path>
                    </a:pathLst>
                  </a:custGeom>
                  <a:solidFill>
                    <a:srgbClr val="FFFFFF"/>
                  </a:solidFill>
                  <a:ln w="12700" cap="rnd" cmpd="sng">
                    <a:noFill/>
                    <a:prstDash val="solid"/>
                    <a:round/>
                    <a:headEnd type="none" w="med" len="med"/>
                    <a:tailEnd type="none" w="med" len="med"/>
                  </a:ln>
                  <a:effectLst/>
                </p:spPr>
                <p:txBody>
                  <a:bodyPr/>
                  <a:lstStyle/>
                  <a:p>
                    <a:endParaRPr lang="es-ES"/>
                  </a:p>
                </p:txBody>
              </p:sp>
              <p:sp>
                <p:nvSpPr>
                  <p:cNvPr id="227" name="Freeform 1227"/>
                  <p:cNvSpPr>
                    <a:spLocks/>
                  </p:cNvSpPr>
                  <p:nvPr/>
                </p:nvSpPr>
                <p:spPr bwMode="auto">
                  <a:xfrm>
                    <a:off x="1287" y="1870"/>
                    <a:ext cx="86" cy="147"/>
                  </a:xfrm>
                  <a:custGeom>
                    <a:avLst/>
                    <a:gdLst/>
                    <a:ahLst/>
                    <a:cxnLst>
                      <a:cxn ang="0">
                        <a:pos x="53" y="0"/>
                      </a:cxn>
                      <a:cxn ang="0">
                        <a:pos x="0" y="36"/>
                      </a:cxn>
                      <a:cxn ang="0">
                        <a:pos x="22" y="65"/>
                      </a:cxn>
                      <a:cxn ang="0">
                        <a:pos x="25" y="137"/>
                      </a:cxn>
                      <a:cxn ang="0">
                        <a:pos x="38" y="146"/>
                      </a:cxn>
                      <a:cxn ang="0">
                        <a:pos x="82" y="100"/>
                      </a:cxn>
                      <a:cxn ang="0">
                        <a:pos x="85" y="15"/>
                      </a:cxn>
                      <a:cxn ang="0">
                        <a:pos x="53" y="0"/>
                      </a:cxn>
                    </a:cxnLst>
                    <a:rect l="0" t="0" r="r" b="b"/>
                    <a:pathLst>
                      <a:path w="86" h="147">
                        <a:moveTo>
                          <a:pt x="53" y="0"/>
                        </a:moveTo>
                        <a:lnTo>
                          <a:pt x="0" y="36"/>
                        </a:lnTo>
                        <a:lnTo>
                          <a:pt x="22" y="65"/>
                        </a:lnTo>
                        <a:lnTo>
                          <a:pt x="25" y="137"/>
                        </a:lnTo>
                        <a:lnTo>
                          <a:pt x="38" y="146"/>
                        </a:lnTo>
                        <a:lnTo>
                          <a:pt x="82" y="100"/>
                        </a:lnTo>
                        <a:lnTo>
                          <a:pt x="85" y="15"/>
                        </a:lnTo>
                        <a:lnTo>
                          <a:pt x="53" y="0"/>
                        </a:lnTo>
                      </a:path>
                    </a:pathLst>
                  </a:custGeom>
                  <a:solidFill>
                    <a:srgbClr val="FFFFFF"/>
                  </a:solidFill>
                  <a:ln w="12700" cap="rnd" cmpd="sng">
                    <a:noFill/>
                    <a:prstDash val="solid"/>
                    <a:round/>
                    <a:headEnd type="none" w="med" len="med"/>
                    <a:tailEnd type="none" w="med" len="med"/>
                  </a:ln>
                  <a:effectLst/>
                </p:spPr>
                <p:txBody>
                  <a:bodyPr/>
                  <a:lstStyle/>
                  <a:p>
                    <a:endParaRPr lang="es-ES"/>
                  </a:p>
                </p:txBody>
              </p:sp>
            </p:grpSp>
            <p:sp>
              <p:nvSpPr>
                <p:cNvPr id="219" name="Freeform 1228"/>
                <p:cNvSpPr>
                  <a:spLocks/>
                </p:cNvSpPr>
                <p:nvPr/>
              </p:nvSpPr>
              <p:spPr bwMode="auto">
                <a:xfrm>
                  <a:off x="1416" y="1697"/>
                  <a:ext cx="45" cy="71"/>
                </a:xfrm>
                <a:custGeom>
                  <a:avLst/>
                  <a:gdLst/>
                  <a:ahLst/>
                  <a:cxnLst>
                    <a:cxn ang="0">
                      <a:pos x="0" y="38"/>
                    </a:cxn>
                    <a:cxn ang="0">
                      <a:pos x="19" y="0"/>
                    </a:cxn>
                    <a:cxn ang="0">
                      <a:pos x="44" y="38"/>
                    </a:cxn>
                    <a:cxn ang="0">
                      <a:pos x="23" y="70"/>
                    </a:cxn>
                    <a:cxn ang="0">
                      <a:pos x="0" y="38"/>
                    </a:cxn>
                  </a:cxnLst>
                  <a:rect l="0" t="0" r="r" b="b"/>
                  <a:pathLst>
                    <a:path w="45" h="71">
                      <a:moveTo>
                        <a:pt x="0" y="38"/>
                      </a:moveTo>
                      <a:lnTo>
                        <a:pt x="19" y="0"/>
                      </a:lnTo>
                      <a:lnTo>
                        <a:pt x="44" y="38"/>
                      </a:lnTo>
                      <a:lnTo>
                        <a:pt x="23" y="70"/>
                      </a:lnTo>
                      <a:lnTo>
                        <a:pt x="0" y="38"/>
                      </a:lnTo>
                    </a:path>
                  </a:pathLst>
                </a:custGeom>
                <a:solidFill>
                  <a:srgbClr val="FFFFFF"/>
                </a:solidFill>
                <a:ln w="12700" cap="rnd" cmpd="sng">
                  <a:noFill/>
                  <a:prstDash val="solid"/>
                  <a:round/>
                  <a:headEnd type="none" w="med" len="med"/>
                  <a:tailEnd type="none" w="med" len="med"/>
                </a:ln>
                <a:effectLst/>
              </p:spPr>
              <p:txBody>
                <a:bodyPr/>
                <a:lstStyle/>
                <a:p>
                  <a:endParaRPr lang="es-ES"/>
                </a:p>
              </p:txBody>
            </p:sp>
          </p:grpSp>
          <p:grpSp>
            <p:nvGrpSpPr>
              <p:cNvPr id="204" name="Group 1229"/>
              <p:cNvGrpSpPr>
                <a:grpSpLocks/>
              </p:cNvGrpSpPr>
              <p:nvPr/>
            </p:nvGrpSpPr>
            <p:grpSpPr bwMode="auto">
              <a:xfrm>
                <a:off x="1356" y="1566"/>
                <a:ext cx="827" cy="815"/>
                <a:chOff x="1356" y="1566"/>
                <a:chExt cx="827" cy="815"/>
              </a:xfrm>
            </p:grpSpPr>
            <p:sp>
              <p:nvSpPr>
                <p:cNvPr id="205" name="Oval 1230"/>
                <p:cNvSpPr>
                  <a:spLocks noChangeArrowheads="1"/>
                </p:cNvSpPr>
                <p:nvPr/>
              </p:nvSpPr>
              <p:spPr bwMode="auto">
                <a:xfrm>
                  <a:off x="1618" y="1591"/>
                  <a:ext cx="191" cy="263"/>
                </a:xfrm>
                <a:prstGeom prst="ellipse">
                  <a:avLst/>
                </a:prstGeom>
                <a:solidFill>
                  <a:srgbClr val="FFFFFF"/>
                </a:solidFill>
                <a:ln w="12700">
                  <a:solidFill>
                    <a:srgbClr val="000000"/>
                  </a:solidFill>
                  <a:round/>
                  <a:headEnd/>
                  <a:tailEnd/>
                </a:ln>
                <a:effectLst/>
              </p:spPr>
              <p:txBody>
                <a:bodyPr wrap="none" anchor="ctr"/>
                <a:lstStyle/>
                <a:p>
                  <a:endParaRPr lang="es-ES"/>
                </a:p>
              </p:txBody>
            </p:sp>
            <p:sp>
              <p:nvSpPr>
                <p:cNvPr id="206" name="Oval 1231"/>
                <p:cNvSpPr>
                  <a:spLocks noChangeArrowheads="1"/>
                </p:cNvSpPr>
                <p:nvPr/>
              </p:nvSpPr>
              <p:spPr bwMode="auto">
                <a:xfrm>
                  <a:off x="1785" y="1566"/>
                  <a:ext cx="154" cy="213"/>
                </a:xfrm>
                <a:prstGeom prst="ellipse">
                  <a:avLst/>
                </a:prstGeom>
                <a:solidFill>
                  <a:srgbClr val="FFFFFF"/>
                </a:solidFill>
                <a:ln w="12700">
                  <a:solidFill>
                    <a:srgbClr val="000000"/>
                  </a:solidFill>
                  <a:round/>
                  <a:headEnd/>
                  <a:tailEnd/>
                </a:ln>
                <a:effectLst/>
              </p:spPr>
              <p:txBody>
                <a:bodyPr wrap="none" anchor="ctr"/>
                <a:lstStyle/>
                <a:p>
                  <a:endParaRPr lang="es-ES"/>
                </a:p>
              </p:txBody>
            </p:sp>
            <p:sp>
              <p:nvSpPr>
                <p:cNvPr id="207" name="Oval 1232"/>
                <p:cNvSpPr>
                  <a:spLocks noChangeArrowheads="1"/>
                </p:cNvSpPr>
                <p:nvPr/>
              </p:nvSpPr>
              <p:spPr bwMode="auto">
                <a:xfrm>
                  <a:off x="1934" y="1791"/>
                  <a:ext cx="249" cy="339"/>
                </a:xfrm>
                <a:prstGeom prst="ellipse">
                  <a:avLst/>
                </a:prstGeom>
                <a:solidFill>
                  <a:srgbClr val="FFFFFF"/>
                </a:solidFill>
                <a:ln w="12700">
                  <a:solidFill>
                    <a:srgbClr val="000000"/>
                  </a:solidFill>
                  <a:round/>
                  <a:headEnd/>
                  <a:tailEnd/>
                </a:ln>
                <a:effectLst/>
              </p:spPr>
              <p:txBody>
                <a:bodyPr wrap="none" anchor="ctr"/>
                <a:lstStyle/>
                <a:p>
                  <a:endParaRPr lang="es-ES"/>
                </a:p>
              </p:txBody>
            </p:sp>
            <p:sp>
              <p:nvSpPr>
                <p:cNvPr id="208" name="Oval 1233"/>
                <p:cNvSpPr>
                  <a:spLocks noChangeArrowheads="1"/>
                </p:cNvSpPr>
                <p:nvPr/>
              </p:nvSpPr>
              <p:spPr bwMode="auto">
                <a:xfrm>
                  <a:off x="1449" y="1942"/>
                  <a:ext cx="285" cy="388"/>
                </a:xfrm>
                <a:prstGeom prst="ellipse">
                  <a:avLst/>
                </a:prstGeom>
                <a:solidFill>
                  <a:srgbClr val="FFFFFF"/>
                </a:solidFill>
                <a:ln w="12700">
                  <a:solidFill>
                    <a:srgbClr val="000000"/>
                  </a:solidFill>
                  <a:round/>
                  <a:headEnd/>
                  <a:tailEnd/>
                </a:ln>
                <a:effectLst/>
              </p:spPr>
              <p:txBody>
                <a:bodyPr wrap="none" anchor="ctr"/>
                <a:lstStyle/>
                <a:p>
                  <a:endParaRPr lang="es-ES"/>
                </a:p>
              </p:txBody>
            </p:sp>
            <p:sp>
              <p:nvSpPr>
                <p:cNvPr id="209" name="Oval 1234"/>
                <p:cNvSpPr>
                  <a:spLocks noChangeArrowheads="1"/>
                </p:cNvSpPr>
                <p:nvPr/>
              </p:nvSpPr>
              <p:spPr bwMode="auto">
                <a:xfrm>
                  <a:off x="1860" y="1991"/>
                  <a:ext cx="210" cy="289"/>
                </a:xfrm>
                <a:prstGeom prst="ellipse">
                  <a:avLst/>
                </a:prstGeom>
                <a:solidFill>
                  <a:srgbClr val="FFFFFF"/>
                </a:solidFill>
                <a:ln w="12700">
                  <a:solidFill>
                    <a:srgbClr val="000000"/>
                  </a:solidFill>
                  <a:round/>
                  <a:headEnd/>
                  <a:tailEnd/>
                </a:ln>
                <a:effectLst/>
              </p:spPr>
              <p:txBody>
                <a:bodyPr wrap="none" anchor="ctr"/>
                <a:lstStyle/>
                <a:p>
                  <a:endParaRPr lang="es-ES"/>
                </a:p>
              </p:txBody>
            </p:sp>
            <p:sp>
              <p:nvSpPr>
                <p:cNvPr id="210" name="Oval 1235"/>
                <p:cNvSpPr>
                  <a:spLocks noChangeArrowheads="1"/>
                </p:cNvSpPr>
                <p:nvPr/>
              </p:nvSpPr>
              <p:spPr bwMode="auto">
                <a:xfrm>
                  <a:off x="1375" y="2017"/>
                  <a:ext cx="155" cy="212"/>
                </a:xfrm>
                <a:prstGeom prst="ellipse">
                  <a:avLst/>
                </a:prstGeom>
                <a:solidFill>
                  <a:srgbClr val="FFFFFF"/>
                </a:solidFill>
                <a:ln w="12700">
                  <a:solidFill>
                    <a:srgbClr val="000000"/>
                  </a:solidFill>
                  <a:round/>
                  <a:headEnd/>
                  <a:tailEnd/>
                </a:ln>
                <a:effectLst/>
              </p:spPr>
              <p:txBody>
                <a:bodyPr wrap="none" anchor="ctr"/>
                <a:lstStyle/>
                <a:p>
                  <a:endParaRPr lang="es-ES"/>
                </a:p>
              </p:txBody>
            </p:sp>
            <p:sp>
              <p:nvSpPr>
                <p:cNvPr id="211" name="Oval 1236"/>
                <p:cNvSpPr>
                  <a:spLocks noChangeArrowheads="1"/>
                </p:cNvSpPr>
                <p:nvPr/>
              </p:nvSpPr>
              <p:spPr bwMode="auto">
                <a:xfrm>
                  <a:off x="1356" y="1842"/>
                  <a:ext cx="155" cy="213"/>
                </a:xfrm>
                <a:prstGeom prst="ellipse">
                  <a:avLst/>
                </a:prstGeom>
                <a:solidFill>
                  <a:srgbClr val="FFFFFF"/>
                </a:solidFill>
                <a:ln w="12700">
                  <a:solidFill>
                    <a:srgbClr val="000000"/>
                  </a:solidFill>
                  <a:round/>
                  <a:headEnd/>
                  <a:tailEnd/>
                </a:ln>
                <a:effectLst/>
              </p:spPr>
              <p:txBody>
                <a:bodyPr wrap="none" anchor="ctr"/>
                <a:lstStyle/>
                <a:p>
                  <a:endParaRPr lang="es-ES"/>
                </a:p>
              </p:txBody>
            </p:sp>
            <p:sp>
              <p:nvSpPr>
                <p:cNvPr id="212" name="Oval 1237"/>
                <p:cNvSpPr>
                  <a:spLocks noChangeArrowheads="1"/>
                </p:cNvSpPr>
                <p:nvPr/>
              </p:nvSpPr>
              <p:spPr bwMode="auto">
                <a:xfrm>
                  <a:off x="1431" y="1642"/>
                  <a:ext cx="248" cy="338"/>
                </a:xfrm>
                <a:prstGeom prst="ellipse">
                  <a:avLst/>
                </a:prstGeom>
                <a:solidFill>
                  <a:srgbClr val="FFFFFF"/>
                </a:solidFill>
                <a:ln w="12700">
                  <a:solidFill>
                    <a:srgbClr val="000000"/>
                  </a:solidFill>
                  <a:round/>
                  <a:headEnd/>
                  <a:tailEnd/>
                </a:ln>
                <a:effectLst/>
              </p:spPr>
              <p:txBody>
                <a:bodyPr wrap="none" anchor="ctr"/>
                <a:lstStyle/>
                <a:p>
                  <a:endParaRPr lang="es-ES"/>
                </a:p>
              </p:txBody>
            </p:sp>
            <p:sp>
              <p:nvSpPr>
                <p:cNvPr id="213" name="Oval 1238"/>
                <p:cNvSpPr>
                  <a:spLocks noChangeArrowheads="1"/>
                </p:cNvSpPr>
                <p:nvPr/>
              </p:nvSpPr>
              <p:spPr bwMode="auto">
                <a:xfrm>
                  <a:off x="1655" y="2042"/>
                  <a:ext cx="247" cy="339"/>
                </a:xfrm>
                <a:prstGeom prst="ellipse">
                  <a:avLst/>
                </a:prstGeom>
                <a:solidFill>
                  <a:srgbClr val="FFFFFF"/>
                </a:solidFill>
                <a:ln w="12700">
                  <a:solidFill>
                    <a:srgbClr val="000000"/>
                  </a:solidFill>
                  <a:round/>
                  <a:headEnd/>
                  <a:tailEnd/>
                </a:ln>
                <a:effectLst/>
              </p:spPr>
              <p:txBody>
                <a:bodyPr wrap="none" anchor="ctr"/>
                <a:lstStyle/>
                <a:p>
                  <a:endParaRPr lang="es-ES"/>
                </a:p>
              </p:txBody>
            </p:sp>
            <p:sp>
              <p:nvSpPr>
                <p:cNvPr id="214" name="Oval 1239"/>
                <p:cNvSpPr>
                  <a:spLocks noChangeArrowheads="1"/>
                </p:cNvSpPr>
                <p:nvPr/>
              </p:nvSpPr>
              <p:spPr bwMode="auto">
                <a:xfrm>
                  <a:off x="1972" y="1666"/>
                  <a:ext cx="192" cy="263"/>
                </a:xfrm>
                <a:prstGeom prst="ellipse">
                  <a:avLst/>
                </a:prstGeom>
                <a:solidFill>
                  <a:srgbClr val="FFFFFF"/>
                </a:solidFill>
                <a:ln w="12700">
                  <a:solidFill>
                    <a:srgbClr val="000000"/>
                  </a:solidFill>
                  <a:round/>
                  <a:headEnd/>
                  <a:tailEnd/>
                </a:ln>
                <a:effectLst/>
              </p:spPr>
              <p:txBody>
                <a:bodyPr wrap="none" anchor="ctr"/>
                <a:lstStyle/>
                <a:p>
                  <a:endParaRPr lang="es-ES"/>
                </a:p>
              </p:txBody>
            </p:sp>
            <p:sp>
              <p:nvSpPr>
                <p:cNvPr id="215" name="Oval 1240"/>
                <p:cNvSpPr>
                  <a:spLocks noChangeArrowheads="1"/>
                </p:cNvSpPr>
                <p:nvPr/>
              </p:nvSpPr>
              <p:spPr bwMode="auto">
                <a:xfrm>
                  <a:off x="1916" y="1566"/>
                  <a:ext cx="173" cy="238"/>
                </a:xfrm>
                <a:prstGeom prst="ellipse">
                  <a:avLst/>
                </a:prstGeom>
                <a:solidFill>
                  <a:srgbClr val="FFFFFF"/>
                </a:solidFill>
                <a:ln w="12700">
                  <a:solidFill>
                    <a:srgbClr val="000000"/>
                  </a:solidFill>
                  <a:round/>
                  <a:headEnd/>
                  <a:tailEnd/>
                </a:ln>
                <a:effectLst/>
              </p:spPr>
              <p:txBody>
                <a:bodyPr wrap="none" anchor="ctr"/>
                <a:lstStyle/>
                <a:p>
                  <a:endParaRPr lang="es-ES"/>
                </a:p>
              </p:txBody>
            </p:sp>
            <p:sp>
              <p:nvSpPr>
                <p:cNvPr id="216" name="Freeform 1241"/>
                <p:cNvSpPr>
                  <a:spLocks/>
                </p:cNvSpPr>
                <p:nvPr/>
              </p:nvSpPr>
              <p:spPr bwMode="auto">
                <a:xfrm>
                  <a:off x="1422" y="1630"/>
                  <a:ext cx="717" cy="647"/>
                </a:xfrm>
                <a:custGeom>
                  <a:avLst/>
                  <a:gdLst/>
                  <a:ahLst/>
                  <a:cxnLst>
                    <a:cxn ang="0">
                      <a:pos x="221" y="65"/>
                    </a:cxn>
                    <a:cxn ang="0">
                      <a:pos x="251" y="18"/>
                    </a:cxn>
                    <a:cxn ang="0">
                      <a:pos x="384" y="21"/>
                    </a:cxn>
                    <a:cxn ang="0">
                      <a:pos x="479" y="0"/>
                    </a:cxn>
                    <a:cxn ang="0">
                      <a:pos x="599" y="77"/>
                    </a:cxn>
                    <a:cxn ang="0">
                      <a:pos x="658" y="55"/>
                    </a:cxn>
                    <a:cxn ang="0">
                      <a:pos x="691" y="65"/>
                    </a:cxn>
                    <a:cxn ang="0">
                      <a:pos x="697" y="256"/>
                    </a:cxn>
                    <a:cxn ang="0">
                      <a:pos x="716" y="286"/>
                    </a:cxn>
                    <a:cxn ang="0">
                      <a:pos x="661" y="435"/>
                    </a:cxn>
                    <a:cxn ang="0">
                      <a:pos x="600" y="334"/>
                    </a:cxn>
                    <a:cxn ang="0">
                      <a:pos x="584" y="386"/>
                    </a:cxn>
                    <a:cxn ang="0">
                      <a:pos x="500" y="590"/>
                    </a:cxn>
                    <a:cxn ang="0">
                      <a:pos x="216" y="646"/>
                    </a:cxn>
                    <a:cxn ang="0">
                      <a:pos x="70" y="605"/>
                    </a:cxn>
                    <a:cxn ang="0">
                      <a:pos x="23" y="479"/>
                    </a:cxn>
                    <a:cxn ang="0">
                      <a:pos x="23" y="348"/>
                    </a:cxn>
                    <a:cxn ang="0">
                      <a:pos x="0" y="240"/>
                    </a:cxn>
                    <a:cxn ang="0">
                      <a:pos x="221" y="65"/>
                    </a:cxn>
                  </a:cxnLst>
                  <a:rect l="0" t="0" r="r" b="b"/>
                  <a:pathLst>
                    <a:path w="717" h="647">
                      <a:moveTo>
                        <a:pt x="221" y="65"/>
                      </a:moveTo>
                      <a:lnTo>
                        <a:pt x="251" y="18"/>
                      </a:lnTo>
                      <a:lnTo>
                        <a:pt x="384" y="21"/>
                      </a:lnTo>
                      <a:lnTo>
                        <a:pt x="479" y="0"/>
                      </a:lnTo>
                      <a:lnTo>
                        <a:pt x="599" y="77"/>
                      </a:lnTo>
                      <a:lnTo>
                        <a:pt x="658" y="55"/>
                      </a:lnTo>
                      <a:lnTo>
                        <a:pt x="691" y="65"/>
                      </a:lnTo>
                      <a:lnTo>
                        <a:pt x="697" y="256"/>
                      </a:lnTo>
                      <a:lnTo>
                        <a:pt x="716" y="286"/>
                      </a:lnTo>
                      <a:lnTo>
                        <a:pt x="661" y="435"/>
                      </a:lnTo>
                      <a:lnTo>
                        <a:pt x="600" y="334"/>
                      </a:lnTo>
                      <a:lnTo>
                        <a:pt x="584" y="386"/>
                      </a:lnTo>
                      <a:lnTo>
                        <a:pt x="500" y="590"/>
                      </a:lnTo>
                      <a:lnTo>
                        <a:pt x="216" y="646"/>
                      </a:lnTo>
                      <a:lnTo>
                        <a:pt x="70" y="605"/>
                      </a:lnTo>
                      <a:lnTo>
                        <a:pt x="23" y="479"/>
                      </a:lnTo>
                      <a:lnTo>
                        <a:pt x="23" y="348"/>
                      </a:lnTo>
                      <a:lnTo>
                        <a:pt x="0" y="240"/>
                      </a:lnTo>
                      <a:lnTo>
                        <a:pt x="221" y="65"/>
                      </a:lnTo>
                    </a:path>
                  </a:pathLst>
                </a:custGeom>
                <a:solidFill>
                  <a:srgbClr val="FFFFFF"/>
                </a:solidFill>
                <a:ln w="12700" cap="rnd" cmpd="sng">
                  <a:noFill/>
                  <a:prstDash val="solid"/>
                  <a:round/>
                  <a:headEnd type="none" w="med" len="med"/>
                  <a:tailEnd type="none" w="med" len="med"/>
                </a:ln>
                <a:effectLst/>
              </p:spPr>
              <p:txBody>
                <a:bodyPr/>
                <a:lstStyle/>
                <a:p>
                  <a:endParaRPr lang="es-ES"/>
                </a:p>
              </p:txBody>
            </p:sp>
          </p:grpSp>
        </p:grpSp>
        <p:grpSp>
          <p:nvGrpSpPr>
            <p:cNvPr id="8" name="Group 1242"/>
            <p:cNvGrpSpPr>
              <a:grpSpLocks/>
            </p:cNvGrpSpPr>
            <p:nvPr/>
          </p:nvGrpSpPr>
          <p:grpSpPr bwMode="auto">
            <a:xfrm>
              <a:off x="1523" y="2209"/>
              <a:ext cx="857" cy="888"/>
              <a:chOff x="1523" y="2209"/>
              <a:chExt cx="857" cy="888"/>
            </a:xfrm>
          </p:grpSpPr>
          <p:sp>
            <p:nvSpPr>
              <p:cNvPr id="200" name="Line 1243"/>
              <p:cNvSpPr>
                <a:spLocks noChangeShapeType="1"/>
              </p:cNvSpPr>
              <p:nvPr/>
            </p:nvSpPr>
            <p:spPr bwMode="auto">
              <a:xfrm flipV="1">
                <a:off x="1523" y="2262"/>
                <a:ext cx="805" cy="835"/>
              </a:xfrm>
              <a:prstGeom prst="line">
                <a:avLst/>
              </a:prstGeom>
              <a:noFill/>
              <a:ln w="12700">
                <a:solidFill>
                  <a:srgbClr val="000000"/>
                </a:solidFill>
                <a:round/>
                <a:headEnd/>
                <a:tailEnd/>
              </a:ln>
              <a:effectLst/>
            </p:spPr>
            <p:txBody>
              <a:bodyPr wrap="none" anchor="ctr"/>
              <a:lstStyle/>
              <a:p>
                <a:endParaRPr lang="es-ES"/>
              </a:p>
            </p:txBody>
          </p:sp>
          <p:sp>
            <p:nvSpPr>
              <p:cNvPr id="201" name="Freeform 1244"/>
              <p:cNvSpPr>
                <a:spLocks/>
              </p:cNvSpPr>
              <p:nvPr/>
            </p:nvSpPr>
            <p:spPr bwMode="auto">
              <a:xfrm>
                <a:off x="2285" y="2209"/>
                <a:ext cx="95" cy="95"/>
              </a:xfrm>
              <a:custGeom>
                <a:avLst/>
                <a:gdLst/>
                <a:ahLst/>
                <a:cxnLst>
                  <a:cxn ang="0">
                    <a:pos x="94" y="0"/>
                  </a:cxn>
                  <a:cxn ang="0">
                    <a:pos x="0" y="53"/>
                  </a:cxn>
                  <a:cxn ang="0">
                    <a:pos x="44" y="94"/>
                  </a:cxn>
                  <a:cxn ang="0">
                    <a:pos x="94" y="0"/>
                  </a:cxn>
                </a:cxnLst>
                <a:rect l="0" t="0" r="r" b="b"/>
                <a:pathLst>
                  <a:path w="95" h="95">
                    <a:moveTo>
                      <a:pt x="94" y="0"/>
                    </a:moveTo>
                    <a:lnTo>
                      <a:pt x="0" y="53"/>
                    </a:lnTo>
                    <a:lnTo>
                      <a:pt x="44" y="94"/>
                    </a:lnTo>
                    <a:lnTo>
                      <a:pt x="94" y="0"/>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grpSp>
        <p:sp>
          <p:nvSpPr>
            <p:cNvPr id="9" name="Oval 1245"/>
            <p:cNvSpPr>
              <a:spLocks noChangeArrowheads="1"/>
            </p:cNvSpPr>
            <p:nvPr/>
          </p:nvSpPr>
          <p:spPr bwMode="auto">
            <a:xfrm>
              <a:off x="839" y="2036"/>
              <a:ext cx="83" cy="51"/>
            </a:xfrm>
            <a:prstGeom prst="ellipse">
              <a:avLst/>
            </a:prstGeom>
            <a:solidFill>
              <a:srgbClr val="FFFFFF"/>
            </a:solidFill>
            <a:ln w="12700">
              <a:solidFill>
                <a:srgbClr val="000000"/>
              </a:solidFill>
              <a:round/>
              <a:headEnd/>
              <a:tailEnd/>
            </a:ln>
            <a:effectLst/>
          </p:spPr>
          <p:txBody>
            <a:bodyPr wrap="none" anchor="ctr"/>
            <a:lstStyle/>
            <a:p>
              <a:endParaRPr lang="es-ES"/>
            </a:p>
          </p:txBody>
        </p:sp>
        <p:sp>
          <p:nvSpPr>
            <p:cNvPr id="10" name="Oval 1246"/>
            <p:cNvSpPr>
              <a:spLocks noChangeArrowheads="1"/>
            </p:cNvSpPr>
            <p:nvPr/>
          </p:nvSpPr>
          <p:spPr bwMode="auto">
            <a:xfrm>
              <a:off x="748" y="2154"/>
              <a:ext cx="83" cy="52"/>
            </a:xfrm>
            <a:prstGeom prst="ellipse">
              <a:avLst/>
            </a:prstGeom>
            <a:solidFill>
              <a:srgbClr val="FFFFFF"/>
            </a:solidFill>
            <a:ln w="12700">
              <a:solidFill>
                <a:srgbClr val="000000"/>
              </a:solidFill>
              <a:round/>
              <a:headEnd/>
              <a:tailEnd/>
            </a:ln>
            <a:effectLst/>
          </p:spPr>
          <p:txBody>
            <a:bodyPr wrap="none" anchor="ctr"/>
            <a:lstStyle/>
            <a:p>
              <a:endParaRPr lang="es-ES"/>
            </a:p>
          </p:txBody>
        </p:sp>
        <p:sp>
          <p:nvSpPr>
            <p:cNvPr id="11" name="Oval 1247"/>
            <p:cNvSpPr>
              <a:spLocks noChangeArrowheads="1"/>
            </p:cNvSpPr>
            <p:nvPr/>
          </p:nvSpPr>
          <p:spPr bwMode="auto">
            <a:xfrm>
              <a:off x="1022" y="1919"/>
              <a:ext cx="83" cy="50"/>
            </a:xfrm>
            <a:prstGeom prst="ellipse">
              <a:avLst/>
            </a:prstGeom>
            <a:solidFill>
              <a:srgbClr val="FFFFFF"/>
            </a:solidFill>
            <a:ln w="12700">
              <a:solidFill>
                <a:srgbClr val="000000"/>
              </a:solidFill>
              <a:round/>
              <a:headEnd/>
              <a:tailEnd/>
            </a:ln>
            <a:effectLst/>
          </p:spPr>
          <p:txBody>
            <a:bodyPr wrap="none" anchor="ctr"/>
            <a:lstStyle/>
            <a:p>
              <a:endParaRPr lang="es-ES"/>
            </a:p>
          </p:txBody>
        </p:sp>
        <p:sp>
          <p:nvSpPr>
            <p:cNvPr id="12" name="Rectangle 1248"/>
            <p:cNvSpPr>
              <a:spLocks noChangeArrowheads="1"/>
            </p:cNvSpPr>
            <p:nvPr/>
          </p:nvSpPr>
          <p:spPr bwMode="auto">
            <a:xfrm>
              <a:off x="1458" y="1799"/>
              <a:ext cx="574" cy="210"/>
            </a:xfrm>
            <a:prstGeom prst="rect">
              <a:avLst/>
            </a:prstGeom>
            <a:noFill/>
            <a:ln w="12700">
              <a:noFill/>
              <a:miter lim="800000"/>
              <a:headEnd/>
              <a:tailEnd/>
            </a:ln>
            <a:effectLst/>
          </p:spPr>
          <p:txBody>
            <a:bodyPr wrap="none" lIns="90488" tIns="44450" rIns="90488" bIns="44450">
              <a:spAutoFit/>
            </a:bodyPr>
            <a:lstStyle/>
            <a:p>
              <a:pPr algn="l" defTabSz="762000"/>
              <a:r>
                <a:rPr lang="es-ES_tradnl" sz="1600">
                  <a:effectLst/>
                </a:rPr>
                <a:t>2 + 2 = 5</a:t>
              </a:r>
            </a:p>
          </p:txBody>
        </p:sp>
        <p:grpSp>
          <p:nvGrpSpPr>
            <p:cNvPr id="13" name="Group 1249"/>
            <p:cNvGrpSpPr>
              <a:grpSpLocks/>
            </p:cNvGrpSpPr>
            <p:nvPr/>
          </p:nvGrpSpPr>
          <p:grpSpPr bwMode="auto">
            <a:xfrm>
              <a:off x="3639" y="1565"/>
              <a:ext cx="466" cy="766"/>
              <a:chOff x="3639" y="1565"/>
              <a:chExt cx="466" cy="766"/>
            </a:xfrm>
          </p:grpSpPr>
          <p:grpSp>
            <p:nvGrpSpPr>
              <p:cNvPr id="111" name="Group 1250"/>
              <p:cNvGrpSpPr>
                <a:grpSpLocks/>
              </p:cNvGrpSpPr>
              <p:nvPr/>
            </p:nvGrpSpPr>
            <p:grpSpPr bwMode="auto">
              <a:xfrm>
                <a:off x="3674" y="1611"/>
                <a:ext cx="431" cy="720"/>
                <a:chOff x="3674" y="1611"/>
                <a:chExt cx="431" cy="720"/>
              </a:xfrm>
            </p:grpSpPr>
            <p:sp>
              <p:nvSpPr>
                <p:cNvPr id="193" name="Freeform 1251"/>
                <p:cNvSpPr>
                  <a:spLocks/>
                </p:cNvSpPr>
                <p:nvPr/>
              </p:nvSpPr>
              <p:spPr bwMode="auto">
                <a:xfrm>
                  <a:off x="3674" y="1611"/>
                  <a:ext cx="431" cy="720"/>
                </a:xfrm>
                <a:custGeom>
                  <a:avLst/>
                  <a:gdLst/>
                  <a:ahLst/>
                  <a:cxnLst>
                    <a:cxn ang="0">
                      <a:pos x="0" y="0"/>
                    </a:cxn>
                    <a:cxn ang="0">
                      <a:pos x="430" y="0"/>
                    </a:cxn>
                    <a:cxn ang="0">
                      <a:pos x="430" y="719"/>
                    </a:cxn>
                    <a:cxn ang="0">
                      <a:pos x="0" y="719"/>
                    </a:cxn>
                    <a:cxn ang="0">
                      <a:pos x="0" y="0"/>
                    </a:cxn>
                  </a:cxnLst>
                  <a:rect l="0" t="0" r="r" b="b"/>
                  <a:pathLst>
                    <a:path w="431" h="720">
                      <a:moveTo>
                        <a:pt x="0" y="0"/>
                      </a:moveTo>
                      <a:lnTo>
                        <a:pt x="430" y="0"/>
                      </a:lnTo>
                      <a:lnTo>
                        <a:pt x="430" y="719"/>
                      </a:lnTo>
                      <a:lnTo>
                        <a:pt x="0" y="719"/>
                      </a:lnTo>
                      <a:lnTo>
                        <a:pt x="0" y="0"/>
                      </a:lnTo>
                    </a:path>
                  </a:pathLst>
                </a:custGeom>
                <a:solidFill>
                  <a:srgbClr val="BFBFDF"/>
                </a:solidFill>
                <a:ln w="12700" cap="rnd" cmpd="sng">
                  <a:solidFill>
                    <a:srgbClr val="000000"/>
                  </a:solidFill>
                  <a:prstDash val="solid"/>
                  <a:round/>
                  <a:headEnd type="none" w="med" len="med"/>
                  <a:tailEnd type="none" w="med" len="med"/>
                </a:ln>
                <a:effectLst/>
              </p:spPr>
              <p:txBody>
                <a:bodyPr/>
                <a:lstStyle/>
                <a:p>
                  <a:endParaRPr lang="es-ES"/>
                </a:p>
              </p:txBody>
            </p:sp>
            <p:grpSp>
              <p:nvGrpSpPr>
                <p:cNvPr id="194" name="Group 1252"/>
                <p:cNvGrpSpPr>
                  <a:grpSpLocks/>
                </p:cNvGrpSpPr>
                <p:nvPr/>
              </p:nvGrpSpPr>
              <p:grpSpPr bwMode="auto">
                <a:xfrm>
                  <a:off x="3674" y="1675"/>
                  <a:ext cx="431" cy="585"/>
                  <a:chOff x="3674" y="1675"/>
                  <a:chExt cx="431" cy="585"/>
                </a:xfrm>
              </p:grpSpPr>
              <p:sp>
                <p:nvSpPr>
                  <p:cNvPr id="195" name="Freeform 1253"/>
                  <p:cNvSpPr>
                    <a:spLocks/>
                  </p:cNvSpPr>
                  <p:nvPr/>
                </p:nvSpPr>
                <p:spPr bwMode="auto">
                  <a:xfrm>
                    <a:off x="3674" y="1675"/>
                    <a:ext cx="431" cy="66"/>
                  </a:xfrm>
                  <a:custGeom>
                    <a:avLst/>
                    <a:gdLst/>
                    <a:ahLst/>
                    <a:cxnLst>
                      <a:cxn ang="0">
                        <a:pos x="0" y="0"/>
                      </a:cxn>
                      <a:cxn ang="0">
                        <a:pos x="430" y="0"/>
                      </a:cxn>
                      <a:cxn ang="0">
                        <a:pos x="430" y="65"/>
                      </a:cxn>
                      <a:cxn ang="0">
                        <a:pos x="0" y="65"/>
                      </a:cxn>
                      <a:cxn ang="0">
                        <a:pos x="0" y="0"/>
                      </a:cxn>
                    </a:cxnLst>
                    <a:rect l="0" t="0" r="r" b="b"/>
                    <a:pathLst>
                      <a:path w="431" h="66">
                        <a:moveTo>
                          <a:pt x="0" y="0"/>
                        </a:moveTo>
                        <a:lnTo>
                          <a:pt x="430" y="0"/>
                        </a:lnTo>
                        <a:lnTo>
                          <a:pt x="430" y="65"/>
                        </a:lnTo>
                        <a:lnTo>
                          <a:pt x="0" y="65"/>
                        </a:lnTo>
                        <a:lnTo>
                          <a:pt x="0" y="0"/>
                        </a:lnTo>
                      </a:path>
                    </a:pathLst>
                  </a:custGeom>
                  <a:solidFill>
                    <a:srgbClr val="9FFF9F"/>
                  </a:solidFill>
                  <a:ln w="12700" cap="rnd" cmpd="sng">
                    <a:solidFill>
                      <a:srgbClr val="000000"/>
                    </a:solidFill>
                    <a:prstDash val="solid"/>
                    <a:round/>
                    <a:headEnd type="none" w="med" len="med"/>
                    <a:tailEnd type="none" w="med" len="med"/>
                  </a:ln>
                  <a:effectLst/>
                </p:spPr>
                <p:txBody>
                  <a:bodyPr/>
                  <a:lstStyle/>
                  <a:p>
                    <a:endParaRPr lang="es-ES"/>
                  </a:p>
                </p:txBody>
              </p:sp>
              <p:sp>
                <p:nvSpPr>
                  <p:cNvPr id="196" name="Freeform 1254"/>
                  <p:cNvSpPr>
                    <a:spLocks/>
                  </p:cNvSpPr>
                  <p:nvPr/>
                </p:nvSpPr>
                <p:spPr bwMode="auto">
                  <a:xfrm>
                    <a:off x="3674" y="1805"/>
                    <a:ext cx="431" cy="66"/>
                  </a:xfrm>
                  <a:custGeom>
                    <a:avLst/>
                    <a:gdLst/>
                    <a:ahLst/>
                    <a:cxnLst>
                      <a:cxn ang="0">
                        <a:pos x="0" y="0"/>
                      </a:cxn>
                      <a:cxn ang="0">
                        <a:pos x="430" y="0"/>
                      </a:cxn>
                      <a:cxn ang="0">
                        <a:pos x="430" y="65"/>
                      </a:cxn>
                      <a:cxn ang="0">
                        <a:pos x="0" y="65"/>
                      </a:cxn>
                      <a:cxn ang="0">
                        <a:pos x="0" y="0"/>
                      </a:cxn>
                    </a:cxnLst>
                    <a:rect l="0" t="0" r="r" b="b"/>
                    <a:pathLst>
                      <a:path w="431" h="66">
                        <a:moveTo>
                          <a:pt x="0" y="0"/>
                        </a:moveTo>
                        <a:lnTo>
                          <a:pt x="430" y="0"/>
                        </a:lnTo>
                        <a:lnTo>
                          <a:pt x="430" y="65"/>
                        </a:lnTo>
                        <a:lnTo>
                          <a:pt x="0" y="65"/>
                        </a:lnTo>
                        <a:lnTo>
                          <a:pt x="0" y="0"/>
                        </a:lnTo>
                      </a:path>
                    </a:pathLst>
                  </a:custGeom>
                  <a:solidFill>
                    <a:srgbClr val="9FFF9F"/>
                  </a:solidFill>
                  <a:ln w="12700" cap="rnd" cmpd="sng">
                    <a:solidFill>
                      <a:srgbClr val="000000"/>
                    </a:solidFill>
                    <a:prstDash val="solid"/>
                    <a:round/>
                    <a:headEnd type="none" w="med" len="med"/>
                    <a:tailEnd type="none" w="med" len="med"/>
                  </a:ln>
                  <a:effectLst/>
                </p:spPr>
                <p:txBody>
                  <a:bodyPr/>
                  <a:lstStyle/>
                  <a:p>
                    <a:endParaRPr lang="es-ES"/>
                  </a:p>
                </p:txBody>
              </p:sp>
              <p:sp>
                <p:nvSpPr>
                  <p:cNvPr id="197" name="Freeform 1255"/>
                  <p:cNvSpPr>
                    <a:spLocks/>
                  </p:cNvSpPr>
                  <p:nvPr/>
                </p:nvSpPr>
                <p:spPr bwMode="auto">
                  <a:xfrm>
                    <a:off x="3674" y="1934"/>
                    <a:ext cx="431" cy="67"/>
                  </a:xfrm>
                  <a:custGeom>
                    <a:avLst/>
                    <a:gdLst/>
                    <a:ahLst/>
                    <a:cxnLst>
                      <a:cxn ang="0">
                        <a:pos x="0" y="0"/>
                      </a:cxn>
                      <a:cxn ang="0">
                        <a:pos x="430" y="0"/>
                      </a:cxn>
                      <a:cxn ang="0">
                        <a:pos x="430" y="66"/>
                      </a:cxn>
                      <a:cxn ang="0">
                        <a:pos x="0" y="66"/>
                      </a:cxn>
                      <a:cxn ang="0">
                        <a:pos x="0" y="0"/>
                      </a:cxn>
                    </a:cxnLst>
                    <a:rect l="0" t="0" r="r" b="b"/>
                    <a:pathLst>
                      <a:path w="431" h="67">
                        <a:moveTo>
                          <a:pt x="0" y="0"/>
                        </a:moveTo>
                        <a:lnTo>
                          <a:pt x="430" y="0"/>
                        </a:lnTo>
                        <a:lnTo>
                          <a:pt x="430" y="66"/>
                        </a:lnTo>
                        <a:lnTo>
                          <a:pt x="0" y="66"/>
                        </a:lnTo>
                        <a:lnTo>
                          <a:pt x="0" y="0"/>
                        </a:lnTo>
                      </a:path>
                    </a:pathLst>
                  </a:custGeom>
                  <a:solidFill>
                    <a:srgbClr val="9FFF9F"/>
                  </a:solidFill>
                  <a:ln w="12700" cap="rnd" cmpd="sng">
                    <a:solidFill>
                      <a:srgbClr val="000000"/>
                    </a:solidFill>
                    <a:prstDash val="solid"/>
                    <a:round/>
                    <a:headEnd type="none" w="med" len="med"/>
                    <a:tailEnd type="none" w="med" len="med"/>
                  </a:ln>
                  <a:effectLst/>
                </p:spPr>
                <p:txBody>
                  <a:bodyPr/>
                  <a:lstStyle/>
                  <a:p>
                    <a:endParaRPr lang="es-ES"/>
                  </a:p>
                </p:txBody>
              </p:sp>
              <p:sp>
                <p:nvSpPr>
                  <p:cNvPr id="198" name="Freeform 1256"/>
                  <p:cNvSpPr>
                    <a:spLocks/>
                  </p:cNvSpPr>
                  <p:nvPr/>
                </p:nvSpPr>
                <p:spPr bwMode="auto">
                  <a:xfrm>
                    <a:off x="3674" y="2064"/>
                    <a:ext cx="431" cy="66"/>
                  </a:xfrm>
                  <a:custGeom>
                    <a:avLst/>
                    <a:gdLst/>
                    <a:ahLst/>
                    <a:cxnLst>
                      <a:cxn ang="0">
                        <a:pos x="0" y="0"/>
                      </a:cxn>
                      <a:cxn ang="0">
                        <a:pos x="430" y="0"/>
                      </a:cxn>
                      <a:cxn ang="0">
                        <a:pos x="430" y="65"/>
                      </a:cxn>
                      <a:cxn ang="0">
                        <a:pos x="0" y="65"/>
                      </a:cxn>
                      <a:cxn ang="0">
                        <a:pos x="0" y="0"/>
                      </a:cxn>
                    </a:cxnLst>
                    <a:rect l="0" t="0" r="r" b="b"/>
                    <a:pathLst>
                      <a:path w="431" h="66">
                        <a:moveTo>
                          <a:pt x="0" y="0"/>
                        </a:moveTo>
                        <a:lnTo>
                          <a:pt x="430" y="0"/>
                        </a:lnTo>
                        <a:lnTo>
                          <a:pt x="430" y="65"/>
                        </a:lnTo>
                        <a:lnTo>
                          <a:pt x="0" y="65"/>
                        </a:lnTo>
                        <a:lnTo>
                          <a:pt x="0" y="0"/>
                        </a:lnTo>
                      </a:path>
                    </a:pathLst>
                  </a:custGeom>
                  <a:solidFill>
                    <a:srgbClr val="9FFF9F"/>
                  </a:solidFill>
                  <a:ln w="12700" cap="rnd" cmpd="sng">
                    <a:solidFill>
                      <a:srgbClr val="000000"/>
                    </a:solidFill>
                    <a:prstDash val="solid"/>
                    <a:round/>
                    <a:headEnd type="none" w="med" len="med"/>
                    <a:tailEnd type="none" w="med" len="med"/>
                  </a:ln>
                  <a:effectLst/>
                </p:spPr>
                <p:txBody>
                  <a:bodyPr/>
                  <a:lstStyle/>
                  <a:p>
                    <a:endParaRPr lang="es-ES"/>
                  </a:p>
                </p:txBody>
              </p:sp>
              <p:sp>
                <p:nvSpPr>
                  <p:cNvPr id="199" name="Freeform 1257"/>
                  <p:cNvSpPr>
                    <a:spLocks/>
                  </p:cNvSpPr>
                  <p:nvPr/>
                </p:nvSpPr>
                <p:spPr bwMode="auto">
                  <a:xfrm>
                    <a:off x="3674" y="2194"/>
                    <a:ext cx="431" cy="66"/>
                  </a:xfrm>
                  <a:custGeom>
                    <a:avLst/>
                    <a:gdLst/>
                    <a:ahLst/>
                    <a:cxnLst>
                      <a:cxn ang="0">
                        <a:pos x="0" y="0"/>
                      </a:cxn>
                      <a:cxn ang="0">
                        <a:pos x="430" y="0"/>
                      </a:cxn>
                      <a:cxn ang="0">
                        <a:pos x="430" y="65"/>
                      </a:cxn>
                      <a:cxn ang="0">
                        <a:pos x="0" y="65"/>
                      </a:cxn>
                      <a:cxn ang="0">
                        <a:pos x="0" y="0"/>
                      </a:cxn>
                    </a:cxnLst>
                    <a:rect l="0" t="0" r="r" b="b"/>
                    <a:pathLst>
                      <a:path w="431" h="66">
                        <a:moveTo>
                          <a:pt x="0" y="0"/>
                        </a:moveTo>
                        <a:lnTo>
                          <a:pt x="430" y="0"/>
                        </a:lnTo>
                        <a:lnTo>
                          <a:pt x="430" y="65"/>
                        </a:lnTo>
                        <a:lnTo>
                          <a:pt x="0" y="65"/>
                        </a:lnTo>
                        <a:lnTo>
                          <a:pt x="0" y="0"/>
                        </a:lnTo>
                      </a:path>
                    </a:pathLst>
                  </a:custGeom>
                  <a:solidFill>
                    <a:srgbClr val="9FFF9F"/>
                  </a:solidFill>
                  <a:ln w="12700" cap="rnd" cmpd="sng">
                    <a:solidFill>
                      <a:srgbClr val="000000"/>
                    </a:solidFill>
                    <a:prstDash val="solid"/>
                    <a:round/>
                    <a:headEnd type="none" w="med" len="med"/>
                    <a:tailEnd type="none" w="med" len="med"/>
                  </a:ln>
                  <a:effectLst/>
                </p:spPr>
                <p:txBody>
                  <a:bodyPr/>
                  <a:lstStyle/>
                  <a:p>
                    <a:endParaRPr lang="es-ES"/>
                  </a:p>
                </p:txBody>
              </p:sp>
            </p:grpSp>
          </p:grpSp>
          <p:grpSp>
            <p:nvGrpSpPr>
              <p:cNvPr id="112" name="Group 1258"/>
              <p:cNvGrpSpPr>
                <a:grpSpLocks/>
              </p:cNvGrpSpPr>
              <p:nvPr/>
            </p:nvGrpSpPr>
            <p:grpSpPr bwMode="auto">
              <a:xfrm>
                <a:off x="3670" y="1605"/>
                <a:ext cx="431" cy="720"/>
                <a:chOff x="3670" y="1605"/>
                <a:chExt cx="431" cy="720"/>
              </a:xfrm>
            </p:grpSpPr>
            <p:sp>
              <p:nvSpPr>
                <p:cNvPr id="186" name="Freeform 1259"/>
                <p:cNvSpPr>
                  <a:spLocks/>
                </p:cNvSpPr>
                <p:nvPr/>
              </p:nvSpPr>
              <p:spPr bwMode="auto">
                <a:xfrm>
                  <a:off x="3670" y="1605"/>
                  <a:ext cx="431" cy="720"/>
                </a:xfrm>
                <a:custGeom>
                  <a:avLst/>
                  <a:gdLst/>
                  <a:ahLst/>
                  <a:cxnLst>
                    <a:cxn ang="0">
                      <a:pos x="0" y="0"/>
                    </a:cxn>
                    <a:cxn ang="0">
                      <a:pos x="430" y="0"/>
                    </a:cxn>
                    <a:cxn ang="0">
                      <a:pos x="430" y="719"/>
                    </a:cxn>
                    <a:cxn ang="0">
                      <a:pos x="0" y="719"/>
                    </a:cxn>
                    <a:cxn ang="0">
                      <a:pos x="0" y="0"/>
                    </a:cxn>
                  </a:cxnLst>
                  <a:rect l="0" t="0" r="r" b="b"/>
                  <a:pathLst>
                    <a:path w="431" h="720">
                      <a:moveTo>
                        <a:pt x="0" y="0"/>
                      </a:moveTo>
                      <a:lnTo>
                        <a:pt x="430" y="0"/>
                      </a:lnTo>
                      <a:lnTo>
                        <a:pt x="430" y="719"/>
                      </a:lnTo>
                      <a:lnTo>
                        <a:pt x="0" y="719"/>
                      </a:lnTo>
                      <a:lnTo>
                        <a:pt x="0" y="0"/>
                      </a:lnTo>
                    </a:path>
                  </a:pathLst>
                </a:custGeom>
                <a:solidFill>
                  <a:srgbClr val="BFBFDF"/>
                </a:solidFill>
                <a:ln w="12700" cap="rnd" cmpd="sng">
                  <a:solidFill>
                    <a:srgbClr val="000000"/>
                  </a:solidFill>
                  <a:prstDash val="solid"/>
                  <a:round/>
                  <a:headEnd type="none" w="med" len="med"/>
                  <a:tailEnd type="none" w="med" len="med"/>
                </a:ln>
                <a:effectLst/>
              </p:spPr>
              <p:txBody>
                <a:bodyPr/>
                <a:lstStyle/>
                <a:p>
                  <a:endParaRPr lang="es-ES"/>
                </a:p>
              </p:txBody>
            </p:sp>
            <p:grpSp>
              <p:nvGrpSpPr>
                <p:cNvPr id="187" name="Group 1260"/>
                <p:cNvGrpSpPr>
                  <a:grpSpLocks/>
                </p:cNvGrpSpPr>
                <p:nvPr/>
              </p:nvGrpSpPr>
              <p:grpSpPr bwMode="auto">
                <a:xfrm>
                  <a:off x="3670" y="1670"/>
                  <a:ext cx="431" cy="584"/>
                  <a:chOff x="3670" y="1670"/>
                  <a:chExt cx="431" cy="584"/>
                </a:xfrm>
              </p:grpSpPr>
              <p:sp>
                <p:nvSpPr>
                  <p:cNvPr id="188" name="Freeform 1261"/>
                  <p:cNvSpPr>
                    <a:spLocks/>
                  </p:cNvSpPr>
                  <p:nvPr/>
                </p:nvSpPr>
                <p:spPr bwMode="auto">
                  <a:xfrm>
                    <a:off x="3670" y="1670"/>
                    <a:ext cx="431" cy="65"/>
                  </a:xfrm>
                  <a:custGeom>
                    <a:avLst/>
                    <a:gdLst/>
                    <a:ahLst/>
                    <a:cxnLst>
                      <a:cxn ang="0">
                        <a:pos x="0" y="0"/>
                      </a:cxn>
                      <a:cxn ang="0">
                        <a:pos x="430" y="0"/>
                      </a:cxn>
                      <a:cxn ang="0">
                        <a:pos x="430" y="64"/>
                      </a:cxn>
                      <a:cxn ang="0">
                        <a:pos x="0" y="64"/>
                      </a:cxn>
                      <a:cxn ang="0">
                        <a:pos x="0" y="0"/>
                      </a:cxn>
                    </a:cxnLst>
                    <a:rect l="0" t="0" r="r" b="b"/>
                    <a:pathLst>
                      <a:path w="431" h="65">
                        <a:moveTo>
                          <a:pt x="0" y="0"/>
                        </a:moveTo>
                        <a:lnTo>
                          <a:pt x="430" y="0"/>
                        </a:lnTo>
                        <a:lnTo>
                          <a:pt x="430" y="64"/>
                        </a:lnTo>
                        <a:lnTo>
                          <a:pt x="0" y="64"/>
                        </a:lnTo>
                        <a:lnTo>
                          <a:pt x="0" y="0"/>
                        </a:lnTo>
                      </a:path>
                    </a:pathLst>
                  </a:custGeom>
                  <a:solidFill>
                    <a:srgbClr val="9FFF9F"/>
                  </a:solidFill>
                  <a:ln w="12700" cap="rnd" cmpd="sng">
                    <a:solidFill>
                      <a:srgbClr val="000000"/>
                    </a:solidFill>
                    <a:prstDash val="solid"/>
                    <a:round/>
                    <a:headEnd type="none" w="med" len="med"/>
                    <a:tailEnd type="none" w="med" len="med"/>
                  </a:ln>
                  <a:effectLst/>
                </p:spPr>
                <p:txBody>
                  <a:bodyPr/>
                  <a:lstStyle/>
                  <a:p>
                    <a:endParaRPr lang="es-ES"/>
                  </a:p>
                </p:txBody>
              </p:sp>
              <p:sp>
                <p:nvSpPr>
                  <p:cNvPr id="189" name="Freeform 1262"/>
                  <p:cNvSpPr>
                    <a:spLocks/>
                  </p:cNvSpPr>
                  <p:nvPr/>
                </p:nvSpPr>
                <p:spPr bwMode="auto">
                  <a:xfrm>
                    <a:off x="3670" y="1800"/>
                    <a:ext cx="431" cy="65"/>
                  </a:xfrm>
                  <a:custGeom>
                    <a:avLst/>
                    <a:gdLst/>
                    <a:ahLst/>
                    <a:cxnLst>
                      <a:cxn ang="0">
                        <a:pos x="0" y="0"/>
                      </a:cxn>
                      <a:cxn ang="0">
                        <a:pos x="430" y="0"/>
                      </a:cxn>
                      <a:cxn ang="0">
                        <a:pos x="430" y="64"/>
                      </a:cxn>
                      <a:cxn ang="0">
                        <a:pos x="0" y="64"/>
                      </a:cxn>
                      <a:cxn ang="0">
                        <a:pos x="0" y="0"/>
                      </a:cxn>
                    </a:cxnLst>
                    <a:rect l="0" t="0" r="r" b="b"/>
                    <a:pathLst>
                      <a:path w="431" h="65">
                        <a:moveTo>
                          <a:pt x="0" y="0"/>
                        </a:moveTo>
                        <a:lnTo>
                          <a:pt x="430" y="0"/>
                        </a:lnTo>
                        <a:lnTo>
                          <a:pt x="430" y="64"/>
                        </a:lnTo>
                        <a:lnTo>
                          <a:pt x="0" y="64"/>
                        </a:lnTo>
                        <a:lnTo>
                          <a:pt x="0" y="0"/>
                        </a:lnTo>
                      </a:path>
                    </a:pathLst>
                  </a:custGeom>
                  <a:solidFill>
                    <a:srgbClr val="9FFF9F"/>
                  </a:solidFill>
                  <a:ln w="12700" cap="rnd" cmpd="sng">
                    <a:solidFill>
                      <a:srgbClr val="000000"/>
                    </a:solidFill>
                    <a:prstDash val="solid"/>
                    <a:round/>
                    <a:headEnd type="none" w="med" len="med"/>
                    <a:tailEnd type="none" w="med" len="med"/>
                  </a:ln>
                  <a:effectLst/>
                </p:spPr>
                <p:txBody>
                  <a:bodyPr/>
                  <a:lstStyle/>
                  <a:p>
                    <a:endParaRPr lang="es-ES"/>
                  </a:p>
                </p:txBody>
              </p:sp>
              <p:sp>
                <p:nvSpPr>
                  <p:cNvPr id="190" name="Freeform 1263"/>
                  <p:cNvSpPr>
                    <a:spLocks/>
                  </p:cNvSpPr>
                  <p:nvPr/>
                </p:nvSpPr>
                <p:spPr bwMode="auto">
                  <a:xfrm>
                    <a:off x="3670" y="1929"/>
                    <a:ext cx="431" cy="66"/>
                  </a:xfrm>
                  <a:custGeom>
                    <a:avLst/>
                    <a:gdLst/>
                    <a:ahLst/>
                    <a:cxnLst>
                      <a:cxn ang="0">
                        <a:pos x="0" y="0"/>
                      </a:cxn>
                      <a:cxn ang="0">
                        <a:pos x="430" y="0"/>
                      </a:cxn>
                      <a:cxn ang="0">
                        <a:pos x="430" y="65"/>
                      </a:cxn>
                      <a:cxn ang="0">
                        <a:pos x="0" y="65"/>
                      </a:cxn>
                      <a:cxn ang="0">
                        <a:pos x="0" y="0"/>
                      </a:cxn>
                    </a:cxnLst>
                    <a:rect l="0" t="0" r="r" b="b"/>
                    <a:pathLst>
                      <a:path w="431" h="66">
                        <a:moveTo>
                          <a:pt x="0" y="0"/>
                        </a:moveTo>
                        <a:lnTo>
                          <a:pt x="430" y="0"/>
                        </a:lnTo>
                        <a:lnTo>
                          <a:pt x="430" y="65"/>
                        </a:lnTo>
                        <a:lnTo>
                          <a:pt x="0" y="65"/>
                        </a:lnTo>
                        <a:lnTo>
                          <a:pt x="0" y="0"/>
                        </a:lnTo>
                      </a:path>
                    </a:pathLst>
                  </a:custGeom>
                  <a:solidFill>
                    <a:srgbClr val="9FFF9F"/>
                  </a:solidFill>
                  <a:ln w="12700" cap="rnd" cmpd="sng">
                    <a:solidFill>
                      <a:srgbClr val="000000"/>
                    </a:solidFill>
                    <a:prstDash val="solid"/>
                    <a:round/>
                    <a:headEnd type="none" w="med" len="med"/>
                    <a:tailEnd type="none" w="med" len="med"/>
                  </a:ln>
                  <a:effectLst/>
                </p:spPr>
                <p:txBody>
                  <a:bodyPr/>
                  <a:lstStyle/>
                  <a:p>
                    <a:endParaRPr lang="es-ES"/>
                  </a:p>
                </p:txBody>
              </p:sp>
              <p:sp>
                <p:nvSpPr>
                  <p:cNvPr id="191" name="Freeform 1264"/>
                  <p:cNvSpPr>
                    <a:spLocks/>
                  </p:cNvSpPr>
                  <p:nvPr/>
                </p:nvSpPr>
                <p:spPr bwMode="auto">
                  <a:xfrm>
                    <a:off x="3670" y="2059"/>
                    <a:ext cx="431" cy="65"/>
                  </a:xfrm>
                  <a:custGeom>
                    <a:avLst/>
                    <a:gdLst/>
                    <a:ahLst/>
                    <a:cxnLst>
                      <a:cxn ang="0">
                        <a:pos x="0" y="0"/>
                      </a:cxn>
                      <a:cxn ang="0">
                        <a:pos x="430" y="0"/>
                      </a:cxn>
                      <a:cxn ang="0">
                        <a:pos x="430" y="64"/>
                      </a:cxn>
                      <a:cxn ang="0">
                        <a:pos x="0" y="64"/>
                      </a:cxn>
                      <a:cxn ang="0">
                        <a:pos x="0" y="0"/>
                      </a:cxn>
                    </a:cxnLst>
                    <a:rect l="0" t="0" r="r" b="b"/>
                    <a:pathLst>
                      <a:path w="431" h="65">
                        <a:moveTo>
                          <a:pt x="0" y="0"/>
                        </a:moveTo>
                        <a:lnTo>
                          <a:pt x="430" y="0"/>
                        </a:lnTo>
                        <a:lnTo>
                          <a:pt x="430" y="64"/>
                        </a:lnTo>
                        <a:lnTo>
                          <a:pt x="0" y="64"/>
                        </a:lnTo>
                        <a:lnTo>
                          <a:pt x="0" y="0"/>
                        </a:lnTo>
                      </a:path>
                    </a:pathLst>
                  </a:custGeom>
                  <a:solidFill>
                    <a:srgbClr val="9FFF9F"/>
                  </a:solidFill>
                  <a:ln w="12700" cap="rnd" cmpd="sng">
                    <a:solidFill>
                      <a:srgbClr val="000000"/>
                    </a:solidFill>
                    <a:prstDash val="solid"/>
                    <a:round/>
                    <a:headEnd type="none" w="med" len="med"/>
                    <a:tailEnd type="none" w="med" len="med"/>
                  </a:ln>
                  <a:effectLst/>
                </p:spPr>
                <p:txBody>
                  <a:bodyPr/>
                  <a:lstStyle/>
                  <a:p>
                    <a:endParaRPr lang="es-ES"/>
                  </a:p>
                </p:txBody>
              </p:sp>
              <p:sp>
                <p:nvSpPr>
                  <p:cNvPr id="192" name="Freeform 1265"/>
                  <p:cNvSpPr>
                    <a:spLocks/>
                  </p:cNvSpPr>
                  <p:nvPr/>
                </p:nvSpPr>
                <p:spPr bwMode="auto">
                  <a:xfrm>
                    <a:off x="3670" y="2188"/>
                    <a:ext cx="431" cy="66"/>
                  </a:xfrm>
                  <a:custGeom>
                    <a:avLst/>
                    <a:gdLst/>
                    <a:ahLst/>
                    <a:cxnLst>
                      <a:cxn ang="0">
                        <a:pos x="0" y="0"/>
                      </a:cxn>
                      <a:cxn ang="0">
                        <a:pos x="430" y="0"/>
                      </a:cxn>
                      <a:cxn ang="0">
                        <a:pos x="430" y="65"/>
                      </a:cxn>
                      <a:cxn ang="0">
                        <a:pos x="0" y="65"/>
                      </a:cxn>
                      <a:cxn ang="0">
                        <a:pos x="0" y="0"/>
                      </a:cxn>
                    </a:cxnLst>
                    <a:rect l="0" t="0" r="r" b="b"/>
                    <a:pathLst>
                      <a:path w="431" h="66">
                        <a:moveTo>
                          <a:pt x="0" y="0"/>
                        </a:moveTo>
                        <a:lnTo>
                          <a:pt x="430" y="0"/>
                        </a:lnTo>
                        <a:lnTo>
                          <a:pt x="430" y="65"/>
                        </a:lnTo>
                        <a:lnTo>
                          <a:pt x="0" y="65"/>
                        </a:lnTo>
                        <a:lnTo>
                          <a:pt x="0" y="0"/>
                        </a:lnTo>
                      </a:path>
                    </a:pathLst>
                  </a:custGeom>
                  <a:solidFill>
                    <a:srgbClr val="9FFF9F"/>
                  </a:solidFill>
                  <a:ln w="12700" cap="rnd" cmpd="sng">
                    <a:solidFill>
                      <a:srgbClr val="000000"/>
                    </a:solidFill>
                    <a:prstDash val="solid"/>
                    <a:round/>
                    <a:headEnd type="none" w="med" len="med"/>
                    <a:tailEnd type="none" w="med" len="med"/>
                  </a:ln>
                  <a:effectLst/>
                </p:spPr>
                <p:txBody>
                  <a:bodyPr/>
                  <a:lstStyle/>
                  <a:p>
                    <a:endParaRPr lang="es-ES"/>
                  </a:p>
                </p:txBody>
              </p:sp>
            </p:grpSp>
          </p:grpSp>
          <p:grpSp>
            <p:nvGrpSpPr>
              <p:cNvPr id="113" name="Group 1266"/>
              <p:cNvGrpSpPr>
                <a:grpSpLocks/>
              </p:cNvGrpSpPr>
              <p:nvPr/>
            </p:nvGrpSpPr>
            <p:grpSpPr bwMode="auto">
              <a:xfrm>
                <a:off x="3665" y="1598"/>
                <a:ext cx="431" cy="720"/>
                <a:chOff x="3665" y="1598"/>
                <a:chExt cx="431" cy="720"/>
              </a:xfrm>
            </p:grpSpPr>
            <p:sp>
              <p:nvSpPr>
                <p:cNvPr id="179" name="Freeform 1267"/>
                <p:cNvSpPr>
                  <a:spLocks/>
                </p:cNvSpPr>
                <p:nvPr/>
              </p:nvSpPr>
              <p:spPr bwMode="auto">
                <a:xfrm>
                  <a:off x="3665" y="1598"/>
                  <a:ext cx="431" cy="720"/>
                </a:xfrm>
                <a:custGeom>
                  <a:avLst/>
                  <a:gdLst/>
                  <a:ahLst/>
                  <a:cxnLst>
                    <a:cxn ang="0">
                      <a:pos x="0" y="0"/>
                    </a:cxn>
                    <a:cxn ang="0">
                      <a:pos x="430" y="0"/>
                    </a:cxn>
                    <a:cxn ang="0">
                      <a:pos x="430" y="719"/>
                    </a:cxn>
                    <a:cxn ang="0">
                      <a:pos x="0" y="719"/>
                    </a:cxn>
                    <a:cxn ang="0">
                      <a:pos x="0" y="0"/>
                    </a:cxn>
                  </a:cxnLst>
                  <a:rect l="0" t="0" r="r" b="b"/>
                  <a:pathLst>
                    <a:path w="431" h="720">
                      <a:moveTo>
                        <a:pt x="0" y="0"/>
                      </a:moveTo>
                      <a:lnTo>
                        <a:pt x="430" y="0"/>
                      </a:lnTo>
                      <a:lnTo>
                        <a:pt x="430" y="719"/>
                      </a:lnTo>
                      <a:lnTo>
                        <a:pt x="0" y="719"/>
                      </a:lnTo>
                      <a:lnTo>
                        <a:pt x="0" y="0"/>
                      </a:lnTo>
                    </a:path>
                  </a:pathLst>
                </a:custGeom>
                <a:solidFill>
                  <a:srgbClr val="DFDFFF"/>
                </a:solidFill>
                <a:ln w="12700" cap="rnd" cmpd="sng">
                  <a:solidFill>
                    <a:srgbClr val="000000"/>
                  </a:solidFill>
                  <a:prstDash val="solid"/>
                  <a:round/>
                  <a:headEnd type="none" w="med" len="med"/>
                  <a:tailEnd type="none" w="med" len="med"/>
                </a:ln>
                <a:effectLst/>
              </p:spPr>
              <p:txBody>
                <a:bodyPr/>
                <a:lstStyle/>
                <a:p>
                  <a:endParaRPr lang="es-ES"/>
                </a:p>
              </p:txBody>
            </p:sp>
            <p:grpSp>
              <p:nvGrpSpPr>
                <p:cNvPr id="180" name="Group 1268"/>
                <p:cNvGrpSpPr>
                  <a:grpSpLocks/>
                </p:cNvGrpSpPr>
                <p:nvPr/>
              </p:nvGrpSpPr>
              <p:grpSpPr bwMode="auto">
                <a:xfrm>
                  <a:off x="3665" y="1662"/>
                  <a:ext cx="431" cy="584"/>
                  <a:chOff x="3665" y="1662"/>
                  <a:chExt cx="431" cy="584"/>
                </a:xfrm>
              </p:grpSpPr>
              <p:sp>
                <p:nvSpPr>
                  <p:cNvPr id="181" name="Freeform 1269"/>
                  <p:cNvSpPr>
                    <a:spLocks/>
                  </p:cNvSpPr>
                  <p:nvPr/>
                </p:nvSpPr>
                <p:spPr bwMode="auto">
                  <a:xfrm>
                    <a:off x="3665" y="1662"/>
                    <a:ext cx="431" cy="66"/>
                  </a:xfrm>
                  <a:custGeom>
                    <a:avLst/>
                    <a:gdLst/>
                    <a:ahLst/>
                    <a:cxnLst>
                      <a:cxn ang="0">
                        <a:pos x="0" y="0"/>
                      </a:cxn>
                      <a:cxn ang="0">
                        <a:pos x="430" y="0"/>
                      </a:cxn>
                      <a:cxn ang="0">
                        <a:pos x="430" y="65"/>
                      </a:cxn>
                      <a:cxn ang="0">
                        <a:pos x="0" y="65"/>
                      </a:cxn>
                      <a:cxn ang="0">
                        <a:pos x="0" y="0"/>
                      </a:cxn>
                    </a:cxnLst>
                    <a:rect l="0" t="0" r="r" b="b"/>
                    <a:pathLst>
                      <a:path w="431" h="66">
                        <a:moveTo>
                          <a:pt x="0" y="0"/>
                        </a:moveTo>
                        <a:lnTo>
                          <a:pt x="430" y="0"/>
                        </a:lnTo>
                        <a:lnTo>
                          <a:pt x="430" y="65"/>
                        </a:lnTo>
                        <a:lnTo>
                          <a:pt x="0" y="65"/>
                        </a:lnTo>
                        <a:lnTo>
                          <a:pt x="0" y="0"/>
                        </a:lnTo>
                      </a:path>
                    </a:pathLst>
                  </a:custGeom>
                  <a:solidFill>
                    <a:srgbClr val="BFFFBF"/>
                  </a:solidFill>
                  <a:ln w="12700" cap="rnd" cmpd="sng">
                    <a:solidFill>
                      <a:srgbClr val="000000"/>
                    </a:solidFill>
                    <a:prstDash val="solid"/>
                    <a:round/>
                    <a:headEnd type="none" w="med" len="med"/>
                    <a:tailEnd type="none" w="med" len="med"/>
                  </a:ln>
                  <a:effectLst/>
                </p:spPr>
                <p:txBody>
                  <a:bodyPr/>
                  <a:lstStyle/>
                  <a:p>
                    <a:endParaRPr lang="es-ES"/>
                  </a:p>
                </p:txBody>
              </p:sp>
              <p:sp>
                <p:nvSpPr>
                  <p:cNvPr id="182" name="Freeform 1270"/>
                  <p:cNvSpPr>
                    <a:spLocks/>
                  </p:cNvSpPr>
                  <p:nvPr/>
                </p:nvSpPr>
                <p:spPr bwMode="auto">
                  <a:xfrm>
                    <a:off x="3665" y="1792"/>
                    <a:ext cx="431" cy="66"/>
                  </a:xfrm>
                  <a:custGeom>
                    <a:avLst/>
                    <a:gdLst/>
                    <a:ahLst/>
                    <a:cxnLst>
                      <a:cxn ang="0">
                        <a:pos x="0" y="0"/>
                      </a:cxn>
                      <a:cxn ang="0">
                        <a:pos x="430" y="0"/>
                      </a:cxn>
                      <a:cxn ang="0">
                        <a:pos x="430" y="65"/>
                      </a:cxn>
                      <a:cxn ang="0">
                        <a:pos x="0" y="65"/>
                      </a:cxn>
                      <a:cxn ang="0">
                        <a:pos x="0" y="0"/>
                      </a:cxn>
                    </a:cxnLst>
                    <a:rect l="0" t="0" r="r" b="b"/>
                    <a:pathLst>
                      <a:path w="431" h="66">
                        <a:moveTo>
                          <a:pt x="0" y="0"/>
                        </a:moveTo>
                        <a:lnTo>
                          <a:pt x="430" y="0"/>
                        </a:lnTo>
                        <a:lnTo>
                          <a:pt x="430" y="65"/>
                        </a:lnTo>
                        <a:lnTo>
                          <a:pt x="0" y="65"/>
                        </a:lnTo>
                        <a:lnTo>
                          <a:pt x="0" y="0"/>
                        </a:lnTo>
                      </a:path>
                    </a:pathLst>
                  </a:custGeom>
                  <a:solidFill>
                    <a:srgbClr val="BFFFBF"/>
                  </a:solidFill>
                  <a:ln w="12700" cap="rnd" cmpd="sng">
                    <a:solidFill>
                      <a:srgbClr val="000000"/>
                    </a:solidFill>
                    <a:prstDash val="solid"/>
                    <a:round/>
                    <a:headEnd type="none" w="med" len="med"/>
                    <a:tailEnd type="none" w="med" len="med"/>
                  </a:ln>
                  <a:effectLst/>
                </p:spPr>
                <p:txBody>
                  <a:bodyPr/>
                  <a:lstStyle/>
                  <a:p>
                    <a:endParaRPr lang="es-ES"/>
                  </a:p>
                </p:txBody>
              </p:sp>
              <p:sp>
                <p:nvSpPr>
                  <p:cNvPr id="183" name="Freeform 1271"/>
                  <p:cNvSpPr>
                    <a:spLocks/>
                  </p:cNvSpPr>
                  <p:nvPr/>
                </p:nvSpPr>
                <p:spPr bwMode="auto">
                  <a:xfrm>
                    <a:off x="3665" y="1922"/>
                    <a:ext cx="431" cy="66"/>
                  </a:xfrm>
                  <a:custGeom>
                    <a:avLst/>
                    <a:gdLst/>
                    <a:ahLst/>
                    <a:cxnLst>
                      <a:cxn ang="0">
                        <a:pos x="0" y="0"/>
                      </a:cxn>
                      <a:cxn ang="0">
                        <a:pos x="430" y="0"/>
                      </a:cxn>
                      <a:cxn ang="0">
                        <a:pos x="430" y="65"/>
                      </a:cxn>
                      <a:cxn ang="0">
                        <a:pos x="0" y="65"/>
                      </a:cxn>
                      <a:cxn ang="0">
                        <a:pos x="0" y="0"/>
                      </a:cxn>
                    </a:cxnLst>
                    <a:rect l="0" t="0" r="r" b="b"/>
                    <a:pathLst>
                      <a:path w="431" h="66">
                        <a:moveTo>
                          <a:pt x="0" y="0"/>
                        </a:moveTo>
                        <a:lnTo>
                          <a:pt x="430" y="0"/>
                        </a:lnTo>
                        <a:lnTo>
                          <a:pt x="430" y="65"/>
                        </a:lnTo>
                        <a:lnTo>
                          <a:pt x="0" y="65"/>
                        </a:lnTo>
                        <a:lnTo>
                          <a:pt x="0" y="0"/>
                        </a:lnTo>
                      </a:path>
                    </a:pathLst>
                  </a:custGeom>
                  <a:solidFill>
                    <a:srgbClr val="BFFFBF"/>
                  </a:solidFill>
                  <a:ln w="12700" cap="rnd" cmpd="sng">
                    <a:solidFill>
                      <a:srgbClr val="000000"/>
                    </a:solidFill>
                    <a:prstDash val="solid"/>
                    <a:round/>
                    <a:headEnd type="none" w="med" len="med"/>
                    <a:tailEnd type="none" w="med" len="med"/>
                  </a:ln>
                  <a:effectLst/>
                </p:spPr>
                <p:txBody>
                  <a:bodyPr/>
                  <a:lstStyle/>
                  <a:p>
                    <a:endParaRPr lang="es-ES"/>
                  </a:p>
                </p:txBody>
              </p:sp>
              <p:sp>
                <p:nvSpPr>
                  <p:cNvPr id="184" name="Freeform 1272"/>
                  <p:cNvSpPr>
                    <a:spLocks/>
                  </p:cNvSpPr>
                  <p:nvPr/>
                </p:nvSpPr>
                <p:spPr bwMode="auto">
                  <a:xfrm>
                    <a:off x="3665" y="2051"/>
                    <a:ext cx="431" cy="66"/>
                  </a:xfrm>
                  <a:custGeom>
                    <a:avLst/>
                    <a:gdLst/>
                    <a:ahLst/>
                    <a:cxnLst>
                      <a:cxn ang="0">
                        <a:pos x="0" y="0"/>
                      </a:cxn>
                      <a:cxn ang="0">
                        <a:pos x="430" y="0"/>
                      </a:cxn>
                      <a:cxn ang="0">
                        <a:pos x="430" y="65"/>
                      </a:cxn>
                      <a:cxn ang="0">
                        <a:pos x="0" y="65"/>
                      </a:cxn>
                      <a:cxn ang="0">
                        <a:pos x="0" y="0"/>
                      </a:cxn>
                    </a:cxnLst>
                    <a:rect l="0" t="0" r="r" b="b"/>
                    <a:pathLst>
                      <a:path w="431" h="66">
                        <a:moveTo>
                          <a:pt x="0" y="0"/>
                        </a:moveTo>
                        <a:lnTo>
                          <a:pt x="430" y="0"/>
                        </a:lnTo>
                        <a:lnTo>
                          <a:pt x="430" y="65"/>
                        </a:lnTo>
                        <a:lnTo>
                          <a:pt x="0" y="65"/>
                        </a:lnTo>
                        <a:lnTo>
                          <a:pt x="0" y="0"/>
                        </a:lnTo>
                      </a:path>
                    </a:pathLst>
                  </a:custGeom>
                  <a:solidFill>
                    <a:srgbClr val="BFFFBF"/>
                  </a:solidFill>
                  <a:ln w="12700" cap="rnd" cmpd="sng">
                    <a:solidFill>
                      <a:srgbClr val="000000"/>
                    </a:solidFill>
                    <a:prstDash val="solid"/>
                    <a:round/>
                    <a:headEnd type="none" w="med" len="med"/>
                    <a:tailEnd type="none" w="med" len="med"/>
                  </a:ln>
                  <a:effectLst/>
                </p:spPr>
                <p:txBody>
                  <a:bodyPr/>
                  <a:lstStyle/>
                  <a:p>
                    <a:endParaRPr lang="es-ES"/>
                  </a:p>
                </p:txBody>
              </p:sp>
              <p:sp>
                <p:nvSpPr>
                  <p:cNvPr id="185" name="Freeform 1273"/>
                  <p:cNvSpPr>
                    <a:spLocks/>
                  </p:cNvSpPr>
                  <p:nvPr/>
                </p:nvSpPr>
                <p:spPr bwMode="auto">
                  <a:xfrm>
                    <a:off x="3665" y="2181"/>
                    <a:ext cx="431" cy="65"/>
                  </a:xfrm>
                  <a:custGeom>
                    <a:avLst/>
                    <a:gdLst/>
                    <a:ahLst/>
                    <a:cxnLst>
                      <a:cxn ang="0">
                        <a:pos x="0" y="0"/>
                      </a:cxn>
                      <a:cxn ang="0">
                        <a:pos x="430" y="0"/>
                      </a:cxn>
                      <a:cxn ang="0">
                        <a:pos x="430" y="64"/>
                      </a:cxn>
                      <a:cxn ang="0">
                        <a:pos x="0" y="64"/>
                      </a:cxn>
                      <a:cxn ang="0">
                        <a:pos x="0" y="0"/>
                      </a:cxn>
                    </a:cxnLst>
                    <a:rect l="0" t="0" r="r" b="b"/>
                    <a:pathLst>
                      <a:path w="431" h="65">
                        <a:moveTo>
                          <a:pt x="0" y="0"/>
                        </a:moveTo>
                        <a:lnTo>
                          <a:pt x="430" y="0"/>
                        </a:lnTo>
                        <a:lnTo>
                          <a:pt x="430" y="64"/>
                        </a:lnTo>
                        <a:lnTo>
                          <a:pt x="0" y="64"/>
                        </a:lnTo>
                        <a:lnTo>
                          <a:pt x="0" y="0"/>
                        </a:lnTo>
                      </a:path>
                    </a:pathLst>
                  </a:custGeom>
                  <a:solidFill>
                    <a:srgbClr val="BFFFBF"/>
                  </a:solidFill>
                  <a:ln w="12700" cap="rnd" cmpd="sng">
                    <a:solidFill>
                      <a:srgbClr val="000000"/>
                    </a:solidFill>
                    <a:prstDash val="solid"/>
                    <a:round/>
                    <a:headEnd type="none" w="med" len="med"/>
                    <a:tailEnd type="none" w="med" len="med"/>
                  </a:ln>
                  <a:effectLst/>
                </p:spPr>
                <p:txBody>
                  <a:bodyPr/>
                  <a:lstStyle/>
                  <a:p>
                    <a:endParaRPr lang="es-ES"/>
                  </a:p>
                </p:txBody>
              </p:sp>
            </p:grpSp>
          </p:grpSp>
          <p:grpSp>
            <p:nvGrpSpPr>
              <p:cNvPr id="114" name="Group 1274"/>
              <p:cNvGrpSpPr>
                <a:grpSpLocks/>
              </p:cNvGrpSpPr>
              <p:nvPr/>
            </p:nvGrpSpPr>
            <p:grpSpPr bwMode="auto">
              <a:xfrm>
                <a:off x="3660" y="1591"/>
                <a:ext cx="431" cy="720"/>
                <a:chOff x="3660" y="1591"/>
                <a:chExt cx="431" cy="720"/>
              </a:xfrm>
            </p:grpSpPr>
            <p:sp>
              <p:nvSpPr>
                <p:cNvPr id="172" name="Freeform 1275"/>
                <p:cNvSpPr>
                  <a:spLocks/>
                </p:cNvSpPr>
                <p:nvPr/>
              </p:nvSpPr>
              <p:spPr bwMode="auto">
                <a:xfrm>
                  <a:off x="3660" y="1591"/>
                  <a:ext cx="431" cy="720"/>
                </a:xfrm>
                <a:custGeom>
                  <a:avLst/>
                  <a:gdLst/>
                  <a:ahLst/>
                  <a:cxnLst>
                    <a:cxn ang="0">
                      <a:pos x="0" y="0"/>
                    </a:cxn>
                    <a:cxn ang="0">
                      <a:pos x="430" y="0"/>
                    </a:cxn>
                    <a:cxn ang="0">
                      <a:pos x="430" y="719"/>
                    </a:cxn>
                    <a:cxn ang="0">
                      <a:pos x="0" y="719"/>
                    </a:cxn>
                    <a:cxn ang="0">
                      <a:pos x="0" y="0"/>
                    </a:cxn>
                  </a:cxnLst>
                  <a:rect l="0" t="0" r="r" b="b"/>
                  <a:pathLst>
                    <a:path w="431" h="720">
                      <a:moveTo>
                        <a:pt x="0" y="0"/>
                      </a:moveTo>
                      <a:lnTo>
                        <a:pt x="430" y="0"/>
                      </a:lnTo>
                      <a:lnTo>
                        <a:pt x="430" y="719"/>
                      </a:lnTo>
                      <a:lnTo>
                        <a:pt x="0" y="719"/>
                      </a:lnTo>
                      <a:lnTo>
                        <a:pt x="0" y="0"/>
                      </a:lnTo>
                    </a:path>
                  </a:pathLst>
                </a:custGeom>
                <a:solidFill>
                  <a:srgbClr val="DFDFFF"/>
                </a:solidFill>
                <a:ln w="12700" cap="rnd" cmpd="sng">
                  <a:solidFill>
                    <a:srgbClr val="000000"/>
                  </a:solidFill>
                  <a:prstDash val="solid"/>
                  <a:round/>
                  <a:headEnd type="none" w="med" len="med"/>
                  <a:tailEnd type="none" w="med" len="med"/>
                </a:ln>
                <a:effectLst/>
              </p:spPr>
              <p:txBody>
                <a:bodyPr/>
                <a:lstStyle/>
                <a:p>
                  <a:endParaRPr lang="es-ES"/>
                </a:p>
              </p:txBody>
            </p:sp>
            <p:grpSp>
              <p:nvGrpSpPr>
                <p:cNvPr id="173" name="Group 1276"/>
                <p:cNvGrpSpPr>
                  <a:grpSpLocks/>
                </p:cNvGrpSpPr>
                <p:nvPr/>
              </p:nvGrpSpPr>
              <p:grpSpPr bwMode="auto">
                <a:xfrm>
                  <a:off x="3660" y="1656"/>
                  <a:ext cx="431" cy="584"/>
                  <a:chOff x="3660" y="1656"/>
                  <a:chExt cx="431" cy="584"/>
                </a:xfrm>
              </p:grpSpPr>
              <p:sp>
                <p:nvSpPr>
                  <p:cNvPr id="174" name="Freeform 1277"/>
                  <p:cNvSpPr>
                    <a:spLocks/>
                  </p:cNvSpPr>
                  <p:nvPr/>
                </p:nvSpPr>
                <p:spPr bwMode="auto">
                  <a:xfrm>
                    <a:off x="3660" y="1656"/>
                    <a:ext cx="431" cy="65"/>
                  </a:xfrm>
                  <a:custGeom>
                    <a:avLst/>
                    <a:gdLst/>
                    <a:ahLst/>
                    <a:cxnLst>
                      <a:cxn ang="0">
                        <a:pos x="0" y="0"/>
                      </a:cxn>
                      <a:cxn ang="0">
                        <a:pos x="430" y="0"/>
                      </a:cxn>
                      <a:cxn ang="0">
                        <a:pos x="430" y="64"/>
                      </a:cxn>
                      <a:cxn ang="0">
                        <a:pos x="0" y="64"/>
                      </a:cxn>
                      <a:cxn ang="0">
                        <a:pos x="0" y="0"/>
                      </a:cxn>
                    </a:cxnLst>
                    <a:rect l="0" t="0" r="r" b="b"/>
                    <a:pathLst>
                      <a:path w="431" h="65">
                        <a:moveTo>
                          <a:pt x="0" y="0"/>
                        </a:moveTo>
                        <a:lnTo>
                          <a:pt x="430" y="0"/>
                        </a:lnTo>
                        <a:lnTo>
                          <a:pt x="430" y="64"/>
                        </a:lnTo>
                        <a:lnTo>
                          <a:pt x="0" y="64"/>
                        </a:lnTo>
                        <a:lnTo>
                          <a:pt x="0" y="0"/>
                        </a:lnTo>
                      </a:path>
                    </a:pathLst>
                  </a:custGeom>
                  <a:solidFill>
                    <a:srgbClr val="BFFFBF"/>
                  </a:solidFill>
                  <a:ln w="12700" cap="rnd" cmpd="sng">
                    <a:solidFill>
                      <a:srgbClr val="000000"/>
                    </a:solidFill>
                    <a:prstDash val="solid"/>
                    <a:round/>
                    <a:headEnd type="none" w="med" len="med"/>
                    <a:tailEnd type="none" w="med" len="med"/>
                  </a:ln>
                  <a:effectLst/>
                </p:spPr>
                <p:txBody>
                  <a:bodyPr/>
                  <a:lstStyle/>
                  <a:p>
                    <a:endParaRPr lang="es-ES"/>
                  </a:p>
                </p:txBody>
              </p:sp>
              <p:sp>
                <p:nvSpPr>
                  <p:cNvPr id="175" name="Freeform 1278"/>
                  <p:cNvSpPr>
                    <a:spLocks/>
                  </p:cNvSpPr>
                  <p:nvPr/>
                </p:nvSpPr>
                <p:spPr bwMode="auto">
                  <a:xfrm>
                    <a:off x="3660" y="1786"/>
                    <a:ext cx="431" cy="65"/>
                  </a:xfrm>
                  <a:custGeom>
                    <a:avLst/>
                    <a:gdLst/>
                    <a:ahLst/>
                    <a:cxnLst>
                      <a:cxn ang="0">
                        <a:pos x="0" y="0"/>
                      </a:cxn>
                      <a:cxn ang="0">
                        <a:pos x="430" y="0"/>
                      </a:cxn>
                      <a:cxn ang="0">
                        <a:pos x="430" y="64"/>
                      </a:cxn>
                      <a:cxn ang="0">
                        <a:pos x="0" y="64"/>
                      </a:cxn>
                      <a:cxn ang="0">
                        <a:pos x="0" y="0"/>
                      </a:cxn>
                    </a:cxnLst>
                    <a:rect l="0" t="0" r="r" b="b"/>
                    <a:pathLst>
                      <a:path w="431" h="65">
                        <a:moveTo>
                          <a:pt x="0" y="0"/>
                        </a:moveTo>
                        <a:lnTo>
                          <a:pt x="430" y="0"/>
                        </a:lnTo>
                        <a:lnTo>
                          <a:pt x="430" y="64"/>
                        </a:lnTo>
                        <a:lnTo>
                          <a:pt x="0" y="64"/>
                        </a:lnTo>
                        <a:lnTo>
                          <a:pt x="0" y="0"/>
                        </a:lnTo>
                      </a:path>
                    </a:pathLst>
                  </a:custGeom>
                  <a:solidFill>
                    <a:srgbClr val="BFFFBF"/>
                  </a:solidFill>
                  <a:ln w="12700" cap="rnd" cmpd="sng">
                    <a:solidFill>
                      <a:srgbClr val="000000"/>
                    </a:solidFill>
                    <a:prstDash val="solid"/>
                    <a:round/>
                    <a:headEnd type="none" w="med" len="med"/>
                    <a:tailEnd type="none" w="med" len="med"/>
                  </a:ln>
                  <a:effectLst/>
                </p:spPr>
                <p:txBody>
                  <a:bodyPr/>
                  <a:lstStyle/>
                  <a:p>
                    <a:endParaRPr lang="es-ES"/>
                  </a:p>
                </p:txBody>
              </p:sp>
              <p:sp>
                <p:nvSpPr>
                  <p:cNvPr id="176" name="Freeform 1279"/>
                  <p:cNvSpPr>
                    <a:spLocks/>
                  </p:cNvSpPr>
                  <p:nvPr/>
                </p:nvSpPr>
                <p:spPr bwMode="auto">
                  <a:xfrm>
                    <a:off x="3660" y="1915"/>
                    <a:ext cx="431" cy="66"/>
                  </a:xfrm>
                  <a:custGeom>
                    <a:avLst/>
                    <a:gdLst/>
                    <a:ahLst/>
                    <a:cxnLst>
                      <a:cxn ang="0">
                        <a:pos x="0" y="0"/>
                      </a:cxn>
                      <a:cxn ang="0">
                        <a:pos x="430" y="0"/>
                      </a:cxn>
                      <a:cxn ang="0">
                        <a:pos x="430" y="65"/>
                      </a:cxn>
                      <a:cxn ang="0">
                        <a:pos x="0" y="65"/>
                      </a:cxn>
                      <a:cxn ang="0">
                        <a:pos x="0" y="0"/>
                      </a:cxn>
                    </a:cxnLst>
                    <a:rect l="0" t="0" r="r" b="b"/>
                    <a:pathLst>
                      <a:path w="431" h="66">
                        <a:moveTo>
                          <a:pt x="0" y="0"/>
                        </a:moveTo>
                        <a:lnTo>
                          <a:pt x="430" y="0"/>
                        </a:lnTo>
                        <a:lnTo>
                          <a:pt x="430" y="65"/>
                        </a:lnTo>
                        <a:lnTo>
                          <a:pt x="0" y="65"/>
                        </a:lnTo>
                        <a:lnTo>
                          <a:pt x="0" y="0"/>
                        </a:lnTo>
                      </a:path>
                    </a:pathLst>
                  </a:custGeom>
                  <a:solidFill>
                    <a:srgbClr val="BFFFBF"/>
                  </a:solidFill>
                  <a:ln w="12700" cap="rnd" cmpd="sng">
                    <a:solidFill>
                      <a:srgbClr val="000000"/>
                    </a:solidFill>
                    <a:prstDash val="solid"/>
                    <a:round/>
                    <a:headEnd type="none" w="med" len="med"/>
                    <a:tailEnd type="none" w="med" len="med"/>
                  </a:ln>
                  <a:effectLst/>
                </p:spPr>
                <p:txBody>
                  <a:bodyPr/>
                  <a:lstStyle/>
                  <a:p>
                    <a:endParaRPr lang="es-ES"/>
                  </a:p>
                </p:txBody>
              </p:sp>
              <p:sp>
                <p:nvSpPr>
                  <p:cNvPr id="177" name="Freeform 1280"/>
                  <p:cNvSpPr>
                    <a:spLocks/>
                  </p:cNvSpPr>
                  <p:nvPr/>
                </p:nvSpPr>
                <p:spPr bwMode="auto">
                  <a:xfrm>
                    <a:off x="3660" y="2044"/>
                    <a:ext cx="431" cy="66"/>
                  </a:xfrm>
                  <a:custGeom>
                    <a:avLst/>
                    <a:gdLst/>
                    <a:ahLst/>
                    <a:cxnLst>
                      <a:cxn ang="0">
                        <a:pos x="0" y="0"/>
                      </a:cxn>
                      <a:cxn ang="0">
                        <a:pos x="430" y="0"/>
                      </a:cxn>
                      <a:cxn ang="0">
                        <a:pos x="430" y="65"/>
                      </a:cxn>
                      <a:cxn ang="0">
                        <a:pos x="0" y="65"/>
                      </a:cxn>
                      <a:cxn ang="0">
                        <a:pos x="0" y="0"/>
                      </a:cxn>
                    </a:cxnLst>
                    <a:rect l="0" t="0" r="r" b="b"/>
                    <a:pathLst>
                      <a:path w="431" h="66">
                        <a:moveTo>
                          <a:pt x="0" y="0"/>
                        </a:moveTo>
                        <a:lnTo>
                          <a:pt x="430" y="0"/>
                        </a:lnTo>
                        <a:lnTo>
                          <a:pt x="430" y="65"/>
                        </a:lnTo>
                        <a:lnTo>
                          <a:pt x="0" y="65"/>
                        </a:lnTo>
                        <a:lnTo>
                          <a:pt x="0" y="0"/>
                        </a:lnTo>
                      </a:path>
                    </a:pathLst>
                  </a:custGeom>
                  <a:solidFill>
                    <a:srgbClr val="BFFFBF"/>
                  </a:solidFill>
                  <a:ln w="12700" cap="rnd" cmpd="sng">
                    <a:solidFill>
                      <a:srgbClr val="000000"/>
                    </a:solidFill>
                    <a:prstDash val="solid"/>
                    <a:round/>
                    <a:headEnd type="none" w="med" len="med"/>
                    <a:tailEnd type="none" w="med" len="med"/>
                  </a:ln>
                  <a:effectLst/>
                </p:spPr>
                <p:txBody>
                  <a:bodyPr/>
                  <a:lstStyle/>
                  <a:p>
                    <a:endParaRPr lang="es-ES"/>
                  </a:p>
                </p:txBody>
              </p:sp>
              <p:sp>
                <p:nvSpPr>
                  <p:cNvPr id="178" name="Freeform 1281"/>
                  <p:cNvSpPr>
                    <a:spLocks/>
                  </p:cNvSpPr>
                  <p:nvPr/>
                </p:nvSpPr>
                <p:spPr bwMode="auto">
                  <a:xfrm>
                    <a:off x="3660" y="2174"/>
                    <a:ext cx="431" cy="66"/>
                  </a:xfrm>
                  <a:custGeom>
                    <a:avLst/>
                    <a:gdLst/>
                    <a:ahLst/>
                    <a:cxnLst>
                      <a:cxn ang="0">
                        <a:pos x="0" y="0"/>
                      </a:cxn>
                      <a:cxn ang="0">
                        <a:pos x="430" y="0"/>
                      </a:cxn>
                      <a:cxn ang="0">
                        <a:pos x="430" y="65"/>
                      </a:cxn>
                      <a:cxn ang="0">
                        <a:pos x="0" y="65"/>
                      </a:cxn>
                      <a:cxn ang="0">
                        <a:pos x="0" y="0"/>
                      </a:cxn>
                    </a:cxnLst>
                    <a:rect l="0" t="0" r="r" b="b"/>
                    <a:pathLst>
                      <a:path w="431" h="66">
                        <a:moveTo>
                          <a:pt x="0" y="0"/>
                        </a:moveTo>
                        <a:lnTo>
                          <a:pt x="430" y="0"/>
                        </a:lnTo>
                        <a:lnTo>
                          <a:pt x="430" y="65"/>
                        </a:lnTo>
                        <a:lnTo>
                          <a:pt x="0" y="65"/>
                        </a:lnTo>
                        <a:lnTo>
                          <a:pt x="0" y="0"/>
                        </a:lnTo>
                      </a:path>
                    </a:pathLst>
                  </a:custGeom>
                  <a:solidFill>
                    <a:srgbClr val="BFFFBF"/>
                  </a:solidFill>
                  <a:ln w="12700" cap="rnd" cmpd="sng">
                    <a:solidFill>
                      <a:srgbClr val="000000"/>
                    </a:solidFill>
                    <a:prstDash val="solid"/>
                    <a:round/>
                    <a:headEnd type="none" w="med" len="med"/>
                    <a:tailEnd type="none" w="med" len="med"/>
                  </a:ln>
                  <a:effectLst/>
                </p:spPr>
                <p:txBody>
                  <a:bodyPr/>
                  <a:lstStyle/>
                  <a:p>
                    <a:endParaRPr lang="es-ES"/>
                  </a:p>
                </p:txBody>
              </p:sp>
            </p:grpSp>
          </p:grpSp>
          <p:grpSp>
            <p:nvGrpSpPr>
              <p:cNvPr id="115" name="Group 1282"/>
              <p:cNvGrpSpPr>
                <a:grpSpLocks/>
              </p:cNvGrpSpPr>
              <p:nvPr/>
            </p:nvGrpSpPr>
            <p:grpSpPr bwMode="auto">
              <a:xfrm>
                <a:off x="3655" y="1585"/>
                <a:ext cx="431" cy="720"/>
                <a:chOff x="3655" y="1585"/>
                <a:chExt cx="431" cy="720"/>
              </a:xfrm>
            </p:grpSpPr>
            <p:sp>
              <p:nvSpPr>
                <p:cNvPr id="165" name="Freeform 1283"/>
                <p:cNvSpPr>
                  <a:spLocks/>
                </p:cNvSpPr>
                <p:nvPr/>
              </p:nvSpPr>
              <p:spPr bwMode="auto">
                <a:xfrm>
                  <a:off x="3655" y="1585"/>
                  <a:ext cx="431" cy="720"/>
                </a:xfrm>
                <a:custGeom>
                  <a:avLst/>
                  <a:gdLst/>
                  <a:ahLst/>
                  <a:cxnLst>
                    <a:cxn ang="0">
                      <a:pos x="0" y="0"/>
                    </a:cxn>
                    <a:cxn ang="0">
                      <a:pos x="430" y="0"/>
                    </a:cxn>
                    <a:cxn ang="0">
                      <a:pos x="430" y="719"/>
                    </a:cxn>
                    <a:cxn ang="0">
                      <a:pos x="0" y="719"/>
                    </a:cxn>
                    <a:cxn ang="0">
                      <a:pos x="0" y="0"/>
                    </a:cxn>
                  </a:cxnLst>
                  <a:rect l="0" t="0" r="r" b="b"/>
                  <a:pathLst>
                    <a:path w="431" h="720">
                      <a:moveTo>
                        <a:pt x="0" y="0"/>
                      </a:moveTo>
                      <a:lnTo>
                        <a:pt x="430" y="0"/>
                      </a:lnTo>
                      <a:lnTo>
                        <a:pt x="430" y="719"/>
                      </a:lnTo>
                      <a:lnTo>
                        <a:pt x="0" y="719"/>
                      </a:lnTo>
                      <a:lnTo>
                        <a:pt x="0" y="0"/>
                      </a:lnTo>
                    </a:path>
                  </a:pathLst>
                </a:custGeom>
                <a:solidFill>
                  <a:srgbClr val="DFDFFF"/>
                </a:solidFill>
                <a:ln w="12700" cap="rnd" cmpd="sng">
                  <a:solidFill>
                    <a:srgbClr val="000000"/>
                  </a:solidFill>
                  <a:prstDash val="solid"/>
                  <a:round/>
                  <a:headEnd type="none" w="med" len="med"/>
                  <a:tailEnd type="none" w="med" len="med"/>
                </a:ln>
                <a:effectLst/>
              </p:spPr>
              <p:txBody>
                <a:bodyPr/>
                <a:lstStyle/>
                <a:p>
                  <a:endParaRPr lang="es-ES"/>
                </a:p>
              </p:txBody>
            </p:sp>
            <p:grpSp>
              <p:nvGrpSpPr>
                <p:cNvPr id="166" name="Group 1284"/>
                <p:cNvGrpSpPr>
                  <a:grpSpLocks/>
                </p:cNvGrpSpPr>
                <p:nvPr/>
              </p:nvGrpSpPr>
              <p:grpSpPr bwMode="auto">
                <a:xfrm>
                  <a:off x="3655" y="1649"/>
                  <a:ext cx="431" cy="584"/>
                  <a:chOff x="3655" y="1649"/>
                  <a:chExt cx="431" cy="584"/>
                </a:xfrm>
              </p:grpSpPr>
              <p:sp>
                <p:nvSpPr>
                  <p:cNvPr id="167" name="Freeform 1285"/>
                  <p:cNvSpPr>
                    <a:spLocks/>
                  </p:cNvSpPr>
                  <p:nvPr/>
                </p:nvSpPr>
                <p:spPr bwMode="auto">
                  <a:xfrm>
                    <a:off x="3655" y="1649"/>
                    <a:ext cx="431" cy="66"/>
                  </a:xfrm>
                  <a:custGeom>
                    <a:avLst/>
                    <a:gdLst/>
                    <a:ahLst/>
                    <a:cxnLst>
                      <a:cxn ang="0">
                        <a:pos x="0" y="0"/>
                      </a:cxn>
                      <a:cxn ang="0">
                        <a:pos x="430" y="0"/>
                      </a:cxn>
                      <a:cxn ang="0">
                        <a:pos x="430" y="65"/>
                      </a:cxn>
                      <a:cxn ang="0">
                        <a:pos x="0" y="65"/>
                      </a:cxn>
                      <a:cxn ang="0">
                        <a:pos x="0" y="0"/>
                      </a:cxn>
                    </a:cxnLst>
                    <a:rect l="0" t="0" r="r" b="b"/>
                    <a:pathLst>
                      <a:path w="431" h="66">
                        <a:moveTo>
                          <a:pt x="0" y="0"/>
                        </a:moveTo>
                        <a:lnTo>
                          <a:pt x="430" y="0"/>
                        </a:lnTo>
                        <a:lnTo>
                          <a:pt x="430" y="65"/>
                        </a:lnTo>
                        <a:lnTo>
                          <a:pt x="0" y="65"/>
                        </a:lnTo>
                        <a:lnTo>
                          <a:pt x="0" y="0"/>
                        </a:lnTo>
                      </a:path>
                    </a:pathLst>
                  </a:custGeom>
                  <a:solidFill>
                    <a:srgbClr val="BFFFBF"/>
                  </a:solidFill>
                  <a:ln w="12700" cap="rnd" cmpd="sng">
                    <a:solidFill>
                      <a:srgbClr val="000000"/>
                    </a:solidFill>
                    <a:prstDash val="solid"/>
                    <a:round/>
                    <a:headEnd type="none" w="med" len="med"/>
                    <a:tailEnd type="none" w="med" len="med"/>
                  </a:ln>
                  <a:effectLst/>
                </p:spPr>
                <p:txBody>
                  <a:bodyPr/>
                  <a:lstStyle/>
                  <a:p>
                    <a:endParaRPr lang="es-ES"/>
                  </a:p>
                </p:txBody>
              </p:sp>
              <p:sp>
                <p:nvSpPr>
                  <p:cNvPr id="168" name="Freeform 1286"/>
                  <p:cNvSpPr>
                    <a:spLocks/>
                  </p:cNvSpPr>
                  <p:nvPr/>
                </p:nvSpPr>
                <p:spPr bwMode="auto">
                  <a:xfrm>
                    <a:off x="3655" y="1779"/>
                    <a:ext cx="431" cy="65"/>
                  </a:xfrm>
                  <a:custGeom>
                    <a:avLst/>
                    <a:gdLst/>
                    <a:ahLst/>
                    <a:cxnLst>
                      <a:cxn ang="0">
                        <a:pos x="0" y="0"/>
                      </a:cxn>
                      <a:cxn ang="0">
                        <a:pos x="430" y="0"/>
                      </a:cxn>
                      <a:cxn ang="0">
                        <a:pos x="430" y="64"/>
                      </a:cxn>
                      <a:cxn ang="0">
                        <a:pos x="0" y="64"/>
                      </a:cxn>
                      <a:cxn ang="0">
                        <a:pos x="0" y="0"/>
                      </a:cxn>
                    </a:cxnLst>
                    <a:rect l="0" t="0" r="r" b="b"/>
                    <a:pathLst>
                      <a:path w="431" h="65">
                        <a:moveTo>
                          <a:pt x="0" y="0"/>
                        </a:moveTo>
                        <a:lnTo>
                          <a:pt x="430" y="0"/>
                        </a:lnTo>
                        <a:lnTo>
                          <a:pt x="430" y="64"/>
                        </a:lnTo>
                        <a:lnTo>
                          <a:pt x="0" y="64"/>
                        </a:lnTo>
                        <a:lnTo>
                          <a:pt x="0" y="0"/>
                        </a:lnTo>
                      </a:path>
                    </a:pathLst>
                  </a:custGeom>
                  <a:solidFill>
                    <a:srgbClr val="BFFFBF"/>
                  </a:solidFill>
                  <a:ln w="12700" cap="rnd" cmpd="sng">
                    <a:solidFill>
                      <a:srgbClr val="000000"/>
                    </a:solidFill>
                    <a:prstDash val="solid"/>
                    <a:round/>
                    <a:headEnd type="none" w="med" len="med"/>
                    <a:tailEnd type="none" w="med" len="med"/>
                  </a:ln>
                  <a:effectLst/>
                </p:spPr>
                <p:txBody>
                  <a:bodyPr/>
                  <a:lstStyle/>
                  <a:p>
                    <a:endParaRPr lang="es-ES"/>
                  </a:p>
                </p:txBody>
              </p:sp>
              <p:sp>
                <p:nvSpPr>
                  <p:cNvPr id="169" name="Freeform 1287"/>
                  <p:cNvSpPr>
                    <a:spLocks/>
                  </p:cNvSpPr>
                  <p:nvPr/>
                </p:nvSpPr>
                <p:spPr bwMode="auto">
                  <a:xfrm>
                    <a:off x="3655" y="1909"/>
                    <a:ext cx="431" cy="65"/>
                  </a:xfrm>
                  <a:custGeom>
                    <a:avLst/>
                    <a:gdLst/>
                    <a:ahLst/>
                    <a:cxnLst>
                      <a:cxn ang="0">
                        <a:pos x="0" y="0"/>
                      </a:cxn>
                      <a:cxn ang="0">
                        <a:pos x="430" y="0"/>
                      </a:cxn>
                      <a:cxn ang="0">
                        <a:pos x="430" y="64"/>
                      </a:cxn>
                      <a:cxn ang="0">
                        <a:pos x="0" y="64"/>
                      </a:cxn>
                      <a:cxn ang="0">
                        <a:pos x="0" y="0"/>
                      </a:cxn>
                    </a:cxnLst>
                    <a:rect l="0" t="0" r="r" b="b"/>
                    <a:pathLst>
                      <a:path w="431" h="65">
                        <a:moveTo>
                          <a:pt x="0" y="0"/>
                        </a:moveTo>
                        <a:lnTo>
                          <a:pt x="430" y="0"/>
                        </a:lnTo>
                        <a:lnTo>
                          <a:pt x="430" y="64"/>
                        </a:lnTo>
                        <a:lnTo>
                          <a:pt x="0" y="64"/>
                        </a:lnTo>
                        <a:lnTo>
                          <a:pt x="0" y="0"/>
                        </a:lnTo>
                      </a:path>
                    </a:pathLst>
                  </a:custGeom>
                  <a:solidFill>
                    <a:srgbClr val="BFFFBF"/>
                  </a:solidFill>
                  <a:ln w="12700" cap="rnd" cmpd="sng">
                    <a:solidFill>
                      <a:srgbClr val="000000"/>
                    </a:solidFill>
                    <a:prstDash val="solid"/>
                    <a:round/>
                    <a:headEnd type="none" w="med" len="med"/>
                    <a:tailEnd type="none" w="med" len="med"/>
                  </a:ln>
                  <a:effectLst/>
                </p:spPr>
                <p:txBody>
                  <a:bodyPr/>
                  <a:lstStyle/>
                  <a:p>
                    <a:endParaRPr lang="es-ES"/>
                  </a:p>
                </p:txBody>
              </p:sp>
              <p:sp>
                <p:nvSpPr>
                  <p:cNvPr id="170" name="Freeform 1288"/>
                  <p:cNvSpPr>
                    <a:spLocks/>
                  </p:cNvSpPr>
                  <p:nvPr/>
                </p:nvSpPr>
                <p:spPr bwMode="auto">
                  <a:xfrm>
                    <a:off x="3655" y="2038"/>
                    <a:ext cx="431" cy="65"/>
                  </a:xfrm>
                  <a:custGeom>
                    <a:avLst/>
                    <a:gdLst/>
                    <a:ahLst/>
                    <a:cxnLst>
                      <a:cxn ang="0">
                        <a:pos x="0" y="0"/>
                      </a:cxn>
                      <a:cxn ang="0">
                        <a:pos x="430" y="0"/>
                      </a:cxn>
                      <a:cxn ang="0">
                        <a:pos x="430" y="64"/>
                      </a:cxn>
                      <a:cxn ang="0">
                        <a:pos x="0" y="64"/>
                      </a:cxn>
                      <a:cxn ang="0">
                        <a:pos x="0" y="0"/>
                      </a:cxn>
                    </a:cxnLst>
                    <a:rect l="0" t="0" r="r" b="b"/>
                    <a:pathLst>
                      <a:path w="431" h="65">
                        <a:moveTo>
                          <a:pt x="0" y="0"/>
                        </a:moveTo>
                        <a:lnTo>
                          <a:pt x="430" y="0"/>
                        </a:lnTo>
                        <a:lnTo>
                          <a:pt x="430" y="64"/>
                        </a:lnTo>
                        <a:lnTo>
                          <a:pt x="0" y="64"/>
                        </a:lnTo>
                        <a:lnTo>
                          <a:pt x="0" y="0"/>
                        </a:lnTo>
                      </a:path>
                    </a:pathLst>
                  </a:custGeom>
                  <a:solidFill>
                    <a:srgbClr val="BFFFBF"/>
                  </a:solidFill>
                  <a:ln w="12700" cap="rnd" cmpd="sng">
                    <a:solidFill>
                      <a:srgbClr val="000000"/>
                    </a:solidFill>
                    <a:prstDash val="solid"/>
                    <a:round/>
                    <a:headEnd type="none" w="med" len="med"/>
                    <a:tailEnd type="none" w="med" len="med"/>
                  </a:ln>
                  <a:effectLst/>
                </p:spPr>
                <p:txBody>
                  <a:bodyPr/>
                  <a:lstStyle/>
                  <a:p>
                    <a:endParaRPr lang="es-ES"/>
                  </a:p>
                </p:txBody>
              </p:sp>
              <p:sp>
                <p:nvSpPr>
                  <p:cNvPr id="171" name="Freeform 1289"/>
                  <p:cNvSpPr>
                    <a:spLocks/>
                  </p:cNvSpPr>
                  <p:nvPr/>
                </p:nvSpPr>
                <p:spPr bwMode="auto">
                  <a:xfrm>
                    <a:off x="3655" y="2168"/>
                    <a:ext cx="431" cy="65"/>
                  </a:xfrm>
                  <a:custGeom>
                    <a:avLst/>
                    <a:gdLst/>
                    <a:ahLst/>
                    <a:cxnLst>
                      <a:cxn ang="0">
                        <a:pos x="0" y="0"/>
                      </a:cxn>
                      <a:cxn ang="0">
                        <a:pos x="430" y="0"/>
                      </a:cxn>
                      <a:cxn ang="0">
                        <a:pos x="430" y="64"/>
                      </a:cxn>
                      <a:cxn ang="0">
                        <a:pos x="0" y="64"/>
                      </a:cxn>
                      <a:cxn ang="0">
                        <a:pos x="0" y="0"/>
                      </a:cxn>
                    </a:cxnLst>
                    <a:rect l="0" t="0" r="r" b="b"/>
                    <a:pathLst>
                      <a:path w="431" h="65">
                        <a:moveTo>
                          <a:pt x="0" y="0"/>
                        </a:moveTo>
                        <a:lnTo>
                          <a:pt x="430" y="0"/>
                        </a:lnTo>
                        <a:lnTo>
                          <a:pt x="430" y="64"/>
                        </a:lnTo>
                        <a:lnTo>
                          <a:pt x="0" y="64"/>
                        </a:lnTo>
                        <a:lnTo>
                          <a:pt x="0" y="0"/>
                        </a:lnTo>
                      </a:path>
                    </a:pathLst>
                  </a:custGeom>
                  <a:solidFill>
                    <a:srgbClr val="BFFFBF"/>
                  </a:solidFill>
                  <a:ln w="12700" cap="rnd" cmpd="sng">
                    <a:solidFill>
                      <a:srgbClr val="000000"/>
                    </a:solidFill>
                    <a:prstDash val="solid"/>
                    <a:round/>
                    <a:headEnd type="none" w="med" len="med"/>
                    <a:tailEnd type="none" w="med" len="med"/>
                  </a:ln>
                  <a:effectLst/>
                </p:spPr>
                <p:txBody>
                  <a:bodyPr/>
                  <a:lstStyle/>
                  <a:p>
                    <a:endParaRPr lang="es-ES"/>
                  </a:p>
                </p:txBody>
              </p:sp>
            </p:grpSp>
          </p:grpSp>
          <p:grpSp>
            <p:nvGrpSpPr>
              <p:cNvPr id="116" name="Group 1290"/>
              <p:cNvGrpSpPr>
                <a:grpSpLocks/>
              </p:cNvGrpSpPr>
              <p:nvPr/>
            </p:nvGrpSpPr>
            <p:grpSpPr bwMode="auto">
              <a:xfrm>
                <a:off x="3651" y="1577"/>
                <a:ext cx="430" cy="721"/>
                <a:chOff x="3651" y="1577"/>
                <a:chExt cx="430" cy="721"/>
              </a:xfrm>
            </p:grpSpPr>
            <p:sp>
              <p:nvSpPr>
                <p:cNvPr id="158" name="Freeform 1291"/>
                <p:cNvSpPr>
                  <a:spLocks/>
                </p:cNvSpPr>
                <p:nvPr/>
              </p:nvSpPr>
              <p:spPr bwMode="auto">
                <a:xfrm>
                  <a:off x="3651" y="1577"/>
                  <a:ext cx="430" cy="721"/>
                </a:xfrm>
                <a:custGeom>
                  <a:avLst/>
                  <a:gdLst/>
                  <a:ahLst/>
                  <a:cxnLst>
                    <a:cxn ang="0">
                      <a:pos x="0" y="0"/>
                    </a:cxn>
                    <a:cxn ang="0">
                      <a:pos x="429" y="0"/>
                    </a:cxn>
                    <a:cxn ang="0">
                      <a:pos x="429" y="720"/>
                    </a:cxn>
                    <a:cxn ang="0">
                      <a:pos x="0" y="720"/>
                    </a:cxn>
                    <a:cxn ang="0">
                      <a:pos x="0" y="0"/>
                    </a:cxn>
                  </a:cxnLst>
                  <a:rect l="0" t="0" r="r" b="b"/>
                  <a:pathLst>
                    <a:path w="430" h="721">
                      <a:moveTo>
                        <a:pt x="0" y="0"/>
                      </a:moveTo>
                      <a:lnTo>
                        <a:pt x="429" y="0"/>
                      </a:lnTo>
                      <a:lnTo>
                        <a:pt x="429" y="720"/>
                      </a:lnTo>
                      <a:lnTo>
                        <a:pt x="0" y="720"/>
                      </a:lnTo>
                      <a:lnTo>
                        <a:pt x="0" y="0"/>
                      </a:lnTo>
                    </a:path>
                  </a:pathLst>
                </a:custGeom>
                <a:solidFill>
                  <a:srgbClr val="DFDFFF"/>
                </a:solidFill>
                <a:ln w="12700" cap="rnd" cmpd="sng">
                  <a:solidFill>
                    <a:srgbClr val="000000"/>
                  </a:solidFill>
                  <a:prstDash val="solid"/>
                  <a:round/>
                  <a:headEnd type="none" w="med" len="med"/>
                  <a:tailEnd type="none" w="med" len="med"/>
                </a:ln>
                <a:effectLst/>
              </p:spPr>
              <p:txBody>
                <a:bodyPr/>
                <a:lstStyle/>
                <a:p>
                  <a:endParaRPr lang="es-ES"/>
                </a:p>
              </p:txBody>
            </p:sp>
            <p:grpSp>
              <p:nvGrpSpPr>
                <p:cNvPr id="159" name="Group 1292"/>
                <p:cNvGrpSpPr>
                  <a:grpSpLocks/>
                </p:cNvGrpSpPr>
                <p:nvPr/>
              </p:nvGrpSpPr>
              <p:grpSpPr bwMode="auto">
                <a:xfrm>
                  <a:off x="3651" y="1643"/>
                  <a:ext cx="430" cy="584"/>
                  <a:chOff x="3651" y="1643"/>
                  <a:chExt cx="430" cy="584"/>
                </a:xfrm>
              </p:grpSpPr>
              <p:sp>
                <p:nvSpPr>
                  <p:cNvPr id="160" name="Freeform 1293"/>
                  <p:cNvSpPr>
                    <a:spLocks/>
                  </p:cNvSpPr>
                  <p:nvPr/>
                </p:nvSpPr>
                <p:spPr bwMode="auto">
                  <a:xfrm>
                    <a:off x="3651" y="1643"/>
                    <a:ext cx="430" cy="65"/>
                  </a:xfrm>
                  <a:custGeom>
                    <a:avLst/>
                    <a:gdLst/>
                    <a:ahLst/>
                    <a:cxnLst>
                      <a:cxn ang="0">
                        <a:pos x="0" y="0"/>
                      </a:cxn>
                      <a:cxn ang="0">
                        <a:pos x="429" y="0"/>
                      </a:cxn>
                      <a:cxn ang="0">
                        <a:pos x="429" y="64"/>
                      </a:cxn>
                      <a:cxn ang="0">
                        <a:pos x="0" y="64"/>
                      </a:cxn>
                      <a:cxn ang="0">
                        <a:pos x="0" y="0"/>
                      </a:cxn>
                    </a:cxnLst>
                    <a:rect l="0" t="0" r="r" b="b"/>
                    <a:pathLst>
                      <a:path w="430" h="65">
                        <a:moveTo>
                          <a:pt x="0" y="0"/>
                        </a:moveTo>
                        <a:lnTo>
                          <a:pt x="429" y="0"/>
                        </a:lnTo>
                        <a:lnTo>
                          <a:pt x="429" y="64"/>
                        </a:lnTo>
                        <a:lnTo>
                          <a:pt x="0" y="64"/>
                        </a:lnTo>
                        <a:lnTo>
                          <a:pt x="0" y="0"/>
                        </a:lnTo>
                      </a:path>
                    </a:pathLst>
                  </a:custGeom>
                  <a:solidFill>
                    <a:srgbClr val="DFFFBF"/>
                  </a:solidFill>
                  <a:ln w="12700" cap="rnd" cmpd="sng">
                    <a:solidFill>
                      <a:srgbClr val="000000"/>
                    </a:solidFill>
                    <a:prstDash val="solid"/>
                    <a:round/>
                    <a:headEnd type="none" w="med" len="med"/>
                    <a:tailEnd type="none" w="med" len="med"/>
                  </a:ln>
                  <a:effectLst/>
                </p:spPr>
                <p:txBody>
                  <a:bodyPr/>
                  <a:lstStyle/>
                  <a:p>
                    <a:endParaRPr lang="es-ES"/>
                  </a:p>
                </p:txBody>
              </p:sp>
              <p:sp>
                <p:nvSpPr>
                  <p:cNvPr id="161" name="Freeform 1294"/>
                  <p:cNvSpPr>
                    <a:spLocks/>
                  </p:cNvSpPr>
                  <p:nvPr/>
                </p:nvSpPr>
                <p:spPr bwMode="auto">
                  <a:xfrm>
                    <a:off x="3651" y="1772"/>
                    <a:ext cx="430" cy="66"/>
                  </a:xfrm>
                  <a:custGeom>
                    <a:avLst/>
                    <a:gdLst/>
                    <a:ahLst/>
                    <a:cxnLst>
                      <a:cxn ang="0">
                        <a:pos x="0" y="0"/>
                      </a:cxn>
                      <a:cxn ang="0">
                        <a:pos x="429" y="0"/>
                      </a:cxn>
                      <a:cxn ang="0">
                        <a:pos x="429" y="65"/>
                      </a:cxn>
                      <a:cxn ang="0">
                        <a:pos x="0" y="65"/>
                      </a:cxn>
                      <a:cxn ang="0">
                        <a:pos x="0" y="0"/>
                      </a:cxn>
                    </a:cxnLst>
                    <a:rect l="0" t="0" r="r" b="b"/>
                    <a:pathLst>
                      <a:path w="430" h="66">
                        <a:moveTo>
                          <a:pt x="0" y="0"/>
                        </a:moveTo>
                        <a:lnTo>
                          <a:pt x="429" y="0"/>
                        </a:lnTo>
                        <a:lnTo>
                          <a:pt x="429" y="65"/>
                        </a:lnTo>
                        <a:lnTo>
                          <a:pt x="0" y="65"/>
                        </a:lnTo>
                        <a:lnTo>
                          <a:pt x="0" y="0"/>
                        </a:lnTo>
                      </a:path>
                    </a:pathLst>
                  </a:custGeom>
                  <a:solidFill>
                    <a:srgbClr val="DFFFBF"/>
                  </a:solidFill>
                  <a:ln w="12700" cap="rnd" cmpd="sng">
                    <a:solidFill>
                      <a:srgbClr val="000000"/>
                    </a:solidFill>
                    <a:prstDash val="solid"/>
                    <a:round/>
                    <a:headEnd type="none" w="med" len="med"/>
                    <a:tailEnd type="none" w="med" len="med"/>
                  </a:ln>
                  <a:effectLst/>
                </p:spPr>
                <p:txBody>
                  <a:bodyPr/>
                  <a:lstStyle/>
                  <a:p>
                    <a:endParaRPr lang="es-ES"/>
                  </a:p>
                </p:txBody>
              </p:sp>
              <p:sp>
                <p:nvSpPr>
                  <p:cNvPr id="162" name="Freeform 1295"/>
                  <p:cNvSpPr>
                    <a:spLocks/>
                  </p:cNvSpPr>
                  <p:nvPr/>
                </p:nvSpPr>
                <p:spPr bwMode="auto">
                  <a:xfrm>
                    <a:off x="3651" y="1901"/>
                    <a:ext cx="430" cy="66"/>
                  </a:xfrm>
                  <a:custGeom>
                    <a:avLst/>
                    <a:gdLst/>
                    <a:ahLst/>
                    <a:cxnLst>
                      <a:cxn ang="0">
                        <a:pos x="0" y="0"/>
                      </a:cxn>
                      <a:cxn ang="0">
                        <a:pos x="429" y="0"/>
                      </a:cxn>
                      <a:cxn ang="0">
                        <a:pos x="429" y="65"/>
                      </a:cxn>
                      <a:cxn ang="0">
                        <a:pos x="0" y="65"/>
                      </a:cxn>
                      <a:cxn ang="0">
                        <a:pos x="0" y="0"/>
                      </a:cxn>
                    </a:cxnLst>
                    <a:rect l="0" t="0" r="r" b="b"/>
                    <a:pathLst>
                      <a:path w="430" h="66">
                        <a:moveTo>
                          <a:pt x="0" y="0"/>
                        </a:moveTo>
                        <a:lnTo>
                          <a:pt x="429" y="0"/>
                        </a:lnTo>
                        <a:lnTo>
                          <a:pt x="429" y="65"/>
                        </a:lnTo>
                        <a:lnTo>
                          <a:pt x="0" y="65"/>
                        </a:lnTo>
                        <a:lnTo>
                          <a:pt x="0" y="0"/>
                        </a:lnTo>
                      </a:path>
                    </a:pathLst>
                  </a:custGeom>
                  <a:solidFill>
                    <a:srgbClr val="DFFFBF"/>
                  </a:solidFill>
                  <a:ln w="12700" cap="rnd" cmpd="sng">
                    <a:solidFill>
                      <a:srgbClr val="000000"/>
                    </a:solidFill>
                    <a:prstDash val="solid"/>
                    <a:round/>
                    <a:headEnd type="none" w="med" len="med"/>
                    <a:tailEnd type="none" w="med" len="med"/>
                  </a:ln>
                  <a:effectLst/>
                </p:spPr>
                <p:txBody>
                  <a:bodyPr/>
                  <a:lstStyle/>
                  <a:p>
                    <a:endParaRPr lang="es-ES"/>
                  </a:p>
                </p:txBody>
              </p:sp>
              <p:sp>
                <p:nvSpPr>
                  <p:cNvPr id="163" name="Freeform 1296"/>
                  <p:cNvSpPr>
                    <a:spLocks/>
                  </p:cNvSpPr>
                  <p:nvPr/>
                </p:nvSpPr>
                <p:spPr bwMode="auto">
                  <a:xfrm>
                    <a:off x="3651" y="2031"/>
                    <a:ext cx="430" cy="66"/>
                  </a:xfrm>
                  <a:custGeom>
                    <a:avLst/>
                    <a:gdLst/>
                    <a:ahLst/>
                    <a:cxnLst>
                      <a:cxn ang="0">
                        <a:pos x="0" y="0"/>
                      </a:cxn>
                      <a:cxn ang="0">
                        <a:pos x="429" y="0"/>
                      </a:cxn>
                      <a:cxn ang="0">
                        <a:pos x="429" y="65"/>
                      </a:cxn>
                      <a:cxn ang="0">
                        <a:pos x="0" y="65"/>
                      </a:cxn>
                      <a:cxn ang="0">
                        <a:pos x="0" y="0"/>
                      </a:cxn>
                    </a:cxnLst>
                    <a:rect l="0" t="0" r="r" b="b"/>
                    <a:pathLst>
                      <a:path w="430" h="66">
                        <a:moveTo>
                          <a:pt x="0" y="0"/>
                        </a:moveTo>
                        <a:lnTo>
                          <a:pt x="429" y="0"/>
                        </a:lnTo>
                        <a:lnTo>
                          <a:pt x="429" y="65"/>
                        </a:lnTo>
                        <a:lnTo>
                          <a:pt x="0" y="65"/>
                        </a:lnTo>
                        <a:lnTo>
                          <a:pt x="0" y="0"/>
                        </a:lnTo>
                      </a:path>
                    </a:pathLst>
                  </a:custGeom>
                  <a:solidFill>
                    <a:srgbClr val="DFFFBF"/>
                  </a:solidFill>
                  <a:ln w="12700" cap="rnd" cmpd="sng">
                    <a:solidFill>
                      <a:srgbClr val="000000"/>
                    </a:solidFill>
                    <a:prstDash val="solid"/>
                    <a:round/>
                    <a:headEnd type="none" w="med" len="med"/>
                    <a:tailEnd type="none" w="med" len="med"/>
                  </a:ln>
                  <a:effectLst/>
                </p:spPr>
                <p:txBody>
                  <a:bodyPr/>
                  <a:lstStyle/>
                  <a:p>
                    <a:endParaRPr lang="es-ES"/>
                  </a:p>
                </p:txBody>
              </p:sp>
              <p:sp>
                <p:nvSpPr>
                  <p:cNvPr id="164" name="Freeform 1297"/>
                  <p:cNvSpPr>
                    <a:spLocks/>
                  </p:cNvSpPr>
                  <p:nvPr/>
                </p:nvSpPr>
                <p:spPr bwMode="auto">
                  <a:xfrm>
                    <a:off x="3651" y="2160"/>
                    <a:ext cx="430" cy="67"/>
                  </a:xfrm>
                  <a:custGeom>
                    <a:avLst/>
                    <a:gdLst/>
                    <a:ahLst/>
                    <a:cxnLst>
                      <a:cxn ang="0">
                        <a:pos x="0" y="0"/>
                      </a:cxn>
                      <a:cxn ang="0">
                        <a:pos x="429" y="0"/>
                      </a:cxn>
                      <a:cxn ang="0">
                        <a:pos x="429" y="66"/>
                      </a:cxn>
                      <a:cxn ang="0">
                        <a:pos x="0" y="66"/>
                      </a:cxn>
                      <a:cxn ang="0">
                        <a:pos x="0" y="0"/>
                      </a:cxn>
                    </a:cxnLst>
                    <a:rect l="0" t="0" r="r" b="b"/>
                    <a:pathLst>
                      <a:path w="430" h="67">
                        <a:moveTo>
                          <a:pt x="0" y="0"/>
                        </a:moveTo>
                        <a:lnTo>
                          <a:pt x="429" y="0"/>
                        </a:lnTo>
                        <a:lnTo>
                          <a:pt x="429" y="66"/>
                        </a:lnTo>
                        <a:lnTo>
                          <a:pt x="0" y="66"/>
                        </a:lnTo>
                        <a:lnTo>
                          <a:pt x="0" y="0"/>
                        </a:lnTo>
                      </a:path>
                    </a:pathLst>
                  </a:custGeom>
                  <a:solidFill>
                    <a:srgbClr val="DFFFBF"/>
                  </a:solidFill>
                  <a:ln w="12700" cap="rnd" cmpd="sng">
                    <a:solidFill>
                      <a:srgbClr val="000000"/>
                    </a:solidFill>
                    <a:prstDash val="solid"/>
                    <a:round/>
                    <a:headEnd type="none" w="med" len="med"/>
                    <a:tailEnd type="none" w="med" len="med"/>
                  </a:ln>
                  <a:effectLst/>
                </p:spPr>
                <p:txBody>
                  <a:bodyPr/>
                  <a:lstStyle/>
                  <a:p>
                    <a:endParaRPr lang="es-ES"/>
                  </a:p>
                </p:txBody>
              </p:sp>
            </p:grpSp>
          </p:grpSp>
          <p:grpSp>
            <p:nvGrpSpPr>
              <p:cNvPr id="117" name="Group 1298"/>
              <p:cNvGrpSpPr>
                <a:grpSpLocks/>
              </p:cNvGrpSpPr>
              <p:nvPr/>
            </p:nvGrpSpPr>
            <p:grpSpPr bwMode="auto">
              <a:xfrm>
                <a:off x="3645" y="1571"/>
                <a:ext cx="431" cy="720"/>
                <a:chOff x="3645" y="1571"/>
                <a:chExt cx="431" cy="720"/>
              </a:xfrm>
            </p:grpSpPr>
            <p:sp>
              <p:nvSpPr>
                <p:cNvPr id="151" name="Freeform 1299"/>
                <p:cNvSpPr>
                  <a:spLocks/>
                </p:cNvSpPr>
                <p:nvPr/>
              </p:nvSpPr>
              <p:spPr bwMode="auto">
                <a:xfrm>
                  <a:off x="3645" y="1571"/>
                  <a:ext cx="431" cy="720"/>
                </a:xfrm>
                <a:custGeom>
                  <a:avLst/>
                  <a:gdLst/>
                  <a:ahLst/>
                  <a:cxnLst>
                    <a:cxn ang="0">
                      <a:pos x="0" y="0"/>
                    </a:cxn>
                    <a:cxn ang="0">
                      <a:pos x="430" y="0"/>
                    </a:cxn>
                    <a:cxn ang="0">
                      <a:pos x="430" y="719"/>
                    </a:cxn>
                    <a:cxn ang="0">
                      <a:pos x="0" y="719"/>
                    </a:cxn>
                    <a:cxn ang="0">
                      <a:pos x="0" y="0"/>
                    </a:cxn>
                  </a:cxnLst>
                  <a:rect l="0" t="0" r="r" b="b"/>
                  <a:pathLst>
                    <a:path w="431" h="720">
                      <a:moveTo>
                        <a:pt x="0" y="0"/>
                      </a:moveTo>
                      <a:lnTo>
                        <a:pt x="430" y="0"/>
                      </a:lnTo>
                      <a:lnTo>
                        <a:pt x="430" y="719"/>
                      </a:lnTo>
                      <a:lnTo>
                        <a:pt x="0" y="719"/>
                      </a:lnTo>
                      <a:lnTo>
                        <a:pt x="0" y="0"/>
                      </a:lnTo>
                    </a:path>
                  </a:pathLst>
                </a:custGeom>
                <a:solidFill>
                  <a:srgbClr val="DFDFFF"/>
                </a:solidFill>
                <a:ln w="12700" cap="rnd" cmpd="sng">
                  <a:solidFill>
                    <a:srgbClr val="000000"/>
                  </a:solidFill>
                  <a:prstDash val="solid"/>
                  <a:round/>
                  <a:headEnd type="none" w="med" len="med"/>
                  <a:tailEnd type="none" w="med" len="med"/>
                </a:ln>
                <a:effectLst/>
              </p:spPr>
              <p:txBody>
                <a:bodyPr/>
                <a:lstStyle/>
                <a:p>
                  <a:endParaRPr lang="es-ES"/>
                </a:p>
              </p:txBody>
            </p:sp>
            <p:grpSp>
              <p:nvGrpSpPr>
                <p:cNvPr id="152" name="Group 1300"/>
                <p:cNvGrpSpPr>
                  <a:grpSpLocks/>
                </p:cNvGrpSpPr>
                <p:nvPr/>
              </p:nvGrpSpPr>
              <p:grpSpPr bwMode="auto">
                <a:xfrm>
                  <a:off x="3645" y="1635"/>
                  <a:ext cx="431" cy="585"/>
                  <a:chOff x="3645" y="1635"/>
                  <a:chExt cx="431" cy="585"/>
                </a:xfrm>
              </p:grpSpPr>
              <p:sp>
                <p:nvSpPr>
                  <p:cNvPr id="153" name="Freeform 1301"/>
                  <p:cNvSpPr>
                    <a:spLocks/>
                  </p:cNvSpPr>
                  <p:nvPr/>
                </p:nvSpPr>
                <p:spPr bwMode="auto">
                  <a:xfrm>
                    <a:off x="3645" y="1635"/>
                    <a:ext cx="431" cy="66"/>
                  </a:xfrm>
                  <a:custGeom>
                    <a:avLst/>
                    <a:gdLst/>
                    <a:ahLst/>
                    <a:cxnLst>
                      <a:cxn ang="0">
                        <a:pos x="0" y="0"/>
                      </a:cxn>
                      <a:cxn ang="0">
                        <a:pos x="430" y="0"/>
                      </a:cxn>
                      <a:cxn ang="0">
                        <a:pos x="430" y="65"/>
                      </a:cxn>
                      <a:cxn ang="0">
                        <a:pos x="0" y="65"/>
                      </a:cxn>
                      <a:cxn ang="0">
                        <a:pos x="0" y="0"/>
                      </a:cxn>
                    </a:cxnLst>
                    <a:rect l="0" t="0" r="r" b="b"/>
                    <a:pathLst>
                      <a:path w="431" h="66">
                        <a:moveTo>
                          <a:pt x="0" y="0"/>
                        </a:moveTo>
                        <a:lnTo>
                          <a:pt x="430" y="0"/>
                        </a:lnTo>
                        <a:lnTo>
                          <a:pt x="430" y="65"/>
                        </a:lnTo>
                        <a:lnTo>
                          <a:pt x="0" y="65"/>
                        </a:lnTo>
                        <a:lnTo>
                          <a:pt x="0" y="0"/>
                        </a:lnTo>
                      </a:path>
                    </a:pathLst>
                  </a:custGeom>
                  <a:solidFill>
                    <a:srgbClr val="DFFFBF"/>
                  </a:solidFill>
                  <a:ln w="12700" cap="rnd" cmpd="sng">
                    <a:solidFill>
                      <a:srgbClr val="000000"/>
                    </a:solidFill>
                    <a:prstDash val="solid"/>
                    <a:round/>
                    <a:headEnd type="none" w="med" len="med"/>
                    <a:tailEnd type="none" w="med" len="med"/>
                  </a:ln>
                  <a:effectLst/>
                </p:spPr>
                <p:txBody>
                  <a:bodyPr/>
                  <a:lstStyle/>
                  <a:p>
                    <a:endParaRPr lang="es-ES"/>
                  </a:p>
                </p:txBody>
              </p:sp>
              <p:sp>
                <p:nvSpPr>
                  <p:cNvPr id="154" name="Freeform 1302"/>
                  <p:cNvSpPr>
                    <a:spLocks/>
                  </p:cNvSpPr>
                  <p:nvPr/>
                </p:nvSpPr>
                <p:spPr bwMode="auto">
                  <a:xfrm>
                    <a:off x="3645" y="1766"/>
                    <a:ext cx="431" cy="65"/>
                  </a:xfrm>
                  <a:custGeom>
                    <a:avLst/>
                    <a:gdLst/>
                    <a:ahLst/>
                    <a:cxnLst>
                      <a:cxn ang="0">
                        <a:pos x="0" y="0"/>
                      </a:cxn>
                      <a:cxn ang="0">
                        <a:pos x="430" y="0"/>
                      </a:cxn>
                      <a:cxn ang="0">
                        <a:pos x="430" y="64"/>
                      </a:cxn>
                      <a:cxn ang="0">
                        <a:pos x="0" y="64"/>
                      </a:cxn>
                      <a:cxn ang="0">
                        <a:pos x="0" y="0"/>
                      </a:cxn>
                    </a:cxnLst>
                    <a:rect l="0" t="0" r="r" b="b"/>
                    <a:pathLst>
                      <a:path w="431" h="65">
                        <a:moveTo>
                          <a:pt x="0" y="0"/>
                        </a:moveTo>
                        <a:lnTo>
                          <a:pt x="430" y="0"/>
                        </a:lnTo>
                        <a:lnTo>
                          <a:pt x="430" y="64"/>
                        </a:lnTo>
                        <a:lnTo>
                          <a:pt x="0" y="64"/>
                        </a:lnTo>
                        <a:lnTo>
                          <a:pt x="0" y="0"/>
                        </a:lnTo>
                      </a:path>
                    </a:pathLst>
                  </a:custGeom>
                  <a:solidFill>
                    <a:srgbClr val="DFFFBF"/>
                  </a:solidFill>
                  <a:ln w="12700" cap="rnd" cmpd="sng">
                    <a:solidFill>
                      <a:srgbClr val="000000"/>
                    </a:solidFill>
                    <a:prstDash val="solid"/>
                    <a:round/>
                    <a:headEnd type="none" w="med" len="med"/>
                    <a:tailEnd type="none" w="med" len="med"/>
                  </a:ln>
                  <a:effectLst/>
                </p:spPr>
                <p:txBody>
                  <a:bodyPr/>
                  <a:lstStyle/>
                  <a:p>
                    <a:endParaRPr lang="es-ES"/>
                  </a:p>
                </p:txBody>
              </p:sp>
              <p:sp>
                <p:nvSpPr>
                  <p:cNvPr id="155" name="Freeform 1303"/>
                  <p:cNvSpPr>
                    <a:spLocks/>
                  </p:cNvSpPr>
                  <p:nvPr/>
                </p:nvSpPr>
                <p:spPr bwMode="auto">
                  <a:xfrm>
                    <a:off x="3645" y="1895"/>
                    <a:ext cx="431" cy="65"/>
                  </a:xfrm>
                  <a:custGeom>
                    <a:avLst/>
                    <a:gdLst/>
                    <a:ahLst/>
                    <a:cxnLst>
                      <a:cxn ang="0">
                        <a:pos x="0" y="0"/>
                      </a:cxn>
                      <a:cxn ang="0">
                        <a:pos x="430" y="0"/>
                      </a:cxn>
                      <a:cxn ang="0">
                        <a:pos x="430" y="64"/>
                      </a:cxn>
                      <a:cxn ang="0">
                        <a:pos x="0" y="64"/>
                      </a:cxn>
                      <a:cxn ang="0">
                        <a:pos x="0" y="0"/>
                      </a:cxn>
                    </a:cxnLst>
                    <a:rect l="0" t="0" r="r" b="b"/>
                    <a:pathLst>
                      <a:path w="431" h="65">
                        <a:moveTo>
                          <a:pt x="0" y="0"/>
                        </a:moveTo>
                        <a:lnTo>
                          <a:pt x="430" y="0"/>
                        </a:lnTo>
                        <a:lnTo>
                          <a:pt x="430" y="64"/>
                        </a:lnTo>
                        <a:lnTo>
                          <a:pt x="0" y="64"/>
                        </a:lnTo>
                        <a:lnTo>
                          <a:pt x="0" y="0"/>
                        </a:lnTo>
                      </a:path>
                    </a:pathLst>
                  </a:custGeom>
                  <a:solidFill>
                    <a:srgbClr val="DFFFBF"/>
                  </a:solidFill>
                  <a:ln w="12700" cap="rnd" cmpd="sng">
                    <a:solidFill>
                      <a:srgbClr val="000000"/>
                    </a:solidFill>
                    <a:prstDash val="solid"/>
                    <a:round/>
                    <a:headEnd type="none" w="med" len="med"/>
                    <a:tailEnd type="none" w="med" len="med"/>
                  </a:ln>
                  <a:effectLst/>
                </p:spPr>
                <p:txBody>
                  <a:bodyPr/>
                  <a:lstStyle/>
                  <a:p>
                    <a:endParaRPr lang="es-ES"/>
                  </a:p>
                </p:txBody>
              </p:sp>
              <p:sp>
                <p:nvSpPr>
                  <p:cNvPr id="156" name="Freeform 1304"/>
                  <p:cNvSpPr>
                    <a:spLocks/>
                  </p:cNvSpPr>
                  <p:nvPr/>
                </p:nvSpPr>
                <p:spPr bwMode="auto">
                  <a:xfrm>
                    <a:off x="3645" y="2024"/>
                    <a:ext cx="431" cy="66"/>
                  </a:xfrm>
                  <a:custGeom>
                    <a:avLst/>
                    <a:gdLst/>
                    <a:ahLst/>
                    <a:cxnLst>
                      <a:cxn ang="0">
                        <a:pos x="0" y="0"/>
                      </a:cxn>
                      <a:cxn ang="0">
                        <a:pos x="430" y="0"/>
                      </a:cxn>
                      <a:cxn ang="0">
                        <a:pos x="430" y="65"/>
                      </a:cxn>
                      <a:cxn ang="0">
                        <a:pos x="0" y="65"/>
                      </a:cxn>
                      <a:cxn ang="0">
                        <a:pos x="0" y="0"/>
                      </a:cxn>
                    </a:cxnLst>
                    <a:rect l="0" t="0" r="r" b="b"/>
                    <a:pathLst>
                      <a:path w="431" h="66">
                        <a:moveTo>
                          <a:pt x="0" y="0"/>
                        </a:moveTo>
                        <a:lnTo>
                          <a:pt x="430" y="0"/>
                        </a:lnTo>
                        <a:lnTo>
                          <a:pt x="430" y="65"/>
                        </a:lnTo>
                        <a:lnTo>
                          <a:pt x="0" y="65"/>
                        </a:lnTo>
                        <a:lnTo>
                          <a:pt x="0" y="0"/>
                        </a:lnTo>
                      </a:path>
                    </a:pathLst>
                  </a:custGeom>
                  <a:solidFill>
                    <a:srgbClr val="DFFFBF"/>
                  </a:solidFill>
                  <a:ln w="12700" cap="rnd" cmpd="sng">
                    <a:solidFill>
                      <a:srgbClr val="000000"/>
                    </a:solidFill>
                    <a:prstDash val="solid"/>
                    <a:round/>
                    <a:headEnd type="none" w="med" len="med"/>
                    <a:tailEnd type="none" w="med" len="med"/>
                  </a:ln>
                  <a:effectLst/>
                </p:spPr>
                <p:txBody>
                  <a:bodyPr/>
                  <a:lstStyle/>
                  <a:p>
                    <a:endParaRPr lang="es-ES"/>
                  </a:p>
                </p:txBody>
              </p:sp>
              <p:sp>
                <p:nvSpPr>
                  <p:cNvPr id="157" name="Freeform 1305"/>
                  <p:cNvSpPr>
                    <a:spLocks/>
                  </p:cNvSpPr>
                  <p:nvPr/>
                </p:nvSpPr>
                <p:spPr bwMode="auto">
                  <a:xfrm>
                    <a:off x="3645" y="2154"/>
                    <a:ext cx="431" cy="66"/>
                  </a:xfrm>
                  <a:custGeom>
                    <a:avLst/>
                    <a:gdLst/>
                    <a:ahLst/>
                    <a:cxnLst>
                      <a:cxn ang="0">
                        <a:pos x="0" y="0"/>
                      </a:cxn>
                      <a:cxn ang="0">
                        <a:pos x="430" y="0"/>
                      </a:cxn>
                      <a:cxn ang="0">
                        <a:pos x="430" y="65"/>
                      </a:cxn>
                      <a:cxn ang="0">
                        <a:pos x="0" y="65"/>
                      </a:cxn>
                      <a:cxn ang="0">
                        <a:pos x="0" y="0"/>
                      </a:cxn>
                    </a:cxnLst>
                    <a:rect l="0" t="0" r="r" b="b"/>
                    <a:pathLst>
                      <a:path w="431" h="66">
                        <a:moveTo>
                          <a:pt x="0" y="0"/>
                        </a:moveTo>
                        <a:lnTo>
                          <a:pt x="430" y="0"/>
                        </a:lnTo>
                        <a:lnTo>
                          <a:pt x="430" y="65"/>
                        </a:lnTo>
                        <a:lnTo>
                          <a:pt x="0" y="65"/>
                        </a:lnTo>
                        <a:lnTo>
                          <a:pt x="0" y="0"/>
                        </a:lnTo>
                      </a:path>
                    </a:pathLst>
                  </a:custGeom>
                  <a:solidFill>
                    <a:srgbClr val="DFFFBF"/>
                  </a:solidFill>
                  <a:ln w="12700" cap="rnd" cmpd="sng">
                    <a:solidFill>
                      <a:srgbClr val="000000"/>
                    </a:solidFill>
                    <a:prstDash val="solid"/>
                    <a:round/>
                    <a:headEnd type="none" w="med" len="med"/>
                    <a:tailEnd type="none" w="med" len="med"/>
                  </a:ln>
                  <a:effectLst/>
                </p:spPr>
                <p:txBody>
                  <a:bodyPr/>
                  <a:lstStyle/>
                  <a:p>
                    <a:endParaRPr lang="es-ES"/>
                  </a:p>
                </p:txBody>
              </p:sp>
            </p:grpSp>
          </p:grpSp>
          <p:grpSp>
            <p:nvGrpSpPr>
              <p:cNvPr id="118" name="Group 1306"/>
              <p:cNvGrpSpPr>
                <a:grpSpLocks/>
              </p:cNvGrpSpPr>
              <p:nvPr/>
            </p:nvGrpSpPr>
            <p:grpSpPr bwMode="auto">
              <a:xfrm>
                <a:off x="3639" y="1565"/>
                <a:ext cx="431" cy="720"/>
                <a:chOff x="3639" y="1565"/>
                <a:chExt cx="431" cy="720"/>
              </a:xfrm>
            </p:grpSpPr>
            <p:grpSp>
              <p:nvGrpSpPr>
                <p:cNvPr id="119" name="Group 1307"/>
                <p:cNvGrpSpPr>
                  <a:grpSpLocks/>
                </p:cNvGrpSpPr>
                <p:nvPr/>
              </p:nvGrpSpPr>
              <p:grpSpPr bwMode="auto">
                <a:xfrm>
                  <a:off x="3639" y="1565"/>
                  <a:ext cx="431" cy="720"/>
                  <a:chOff x="3639" y="1565"/>
                  <a:chExt cx="431" cy="720"/>
                </a:xfrm>
              </p:grpSpPr>
              <p:sp>
                <p:nvSpPr>
                  <p:cNvPr id="144" name="Freeform 1308"/>
                  <p:cNvSpPr>
                    <a:spLocks/>
                  </p:cNvSpPr>
                  <p:nvPr/>
                </p:nvSpPr>
                <p:spPr bwMode="auto">
                  <a:xfrm>
                    <a:off x="3639" y="1565"/>
                    <a:ext cx="431" cy="720"/>
                  </a:xfrm>
                  <a:custGeom>
                    <a:avLst/>
                    <a:gdLst/>
                    <a:ahLst/>
                    <a:cxnLst>
                      <a:cxn ang="0">
                        <a:pos x="0" y="0"/>
                      </a:cxn>
                      <a:cxn ang="0">
                        <a:pos x="430" y="0"/>
                      </a:cxn>
                      <a:cxn ang="0">
                        <a:pos x="430" y="719"/>
                      </a:cxn>
                      <a:cxn ang="0">
                        <a:pos x="0" y="719"/>
                      </a:cxn>
                      <a:cxn ang="0">
                        <a:pos x="0" y="0"/>
                      </a:cxn>
                    </a:cxnLst>
                    <a:rect l="0" t="0" r="r" b="b"/>
                    <a:pathLst>
                      <a:path w="431" h="720">
                        <a:moveTo>
                          <a:pt x="0" y="0"/>
                        </a:moveTo>
                        <a:lnTo>
                          <a:pt x="430" y="0"/>
                        </a:lnTo>
                        <a:lnTo>
                          <a:pt x="430" y="719"/>
                        </a:lnTo>
                        <a:lnTo>
                          <a:pt x="0" y="719"/>
                        </a:lnTo>
                        <a:lnTo>
                          <a:pt x="0" y="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s-ES"/>
                  </a:p>
                </p:txBody>
              </p:sp>
              <p:grpSp>
                <p:nvGrpSpPr>
                  <p:cNvPr id="145" name="Group 1309"/>
                  <p:cNvGrpSpPr>
                    <a:grpSpLocks/>
                  </p:cNvGrpSpPr>
                  <p:nvPr/>
                </p:nvGrpSpPr>
                <p:grpSpPr bwMode="auto">
                  <a:xfrm>
                    <a:off x="3639" y="1629"/>
                    <a:ext cx="431" cy="585"/>
                    <a:chOff x="3639" y="1629"/>
                    <a:chExt cx="431" cy="585"/>
                  </a:xfrm>
                </p:grpSpPr>
                <p:sp>
                  <p:nvSpPr>
                    <p:cNvPr id="146" name="Freeform 1310"/>
                    <p:cNvSpPr>
                      <a:spLocks/>
                    </p:cNvSpPr>
                    <p:nvPr/>
                  </p:nvSpPr>
                  <p:spPr bwMode="auto">
                    <a:xfrm>
                      <a:off x="3639" y="1629"/>
                      <a:ext cx="431" cy="66"/>
                    </a:xfrm>
                    <a:custGeom>
                      <a:avLst/>
                      <a:gdLst/>
                      <a:ahLst/>
                      <a:cxnLst>
                        <a:cxn ang="0">
                          <a:pos x="0" y="0"/>
                        </a:cxn>
                        <a:cxn ang="0">
                          <a:pos x="430" y="0"/>
                        </a:cxn>
                        <a:cxn ang="0">
                          <a:pos x="430" y="65"/>
                        </a:cxn>
                        <a:cxn ang="0">
                          <a:pos x="0" y="65"/>
                        </a:cxn>
                        <a:cxn ang="0">
                          <a:pos x="0" y="0"/>
                        </a:cxn>
                      </a:cxnLst>
                      <a:rect l="0" t="0" r="r" b="b"/>
                      <a:pathLst>
                        <a:path w="431" h="66">
                          <a:moveTo>
                            <a:pt x="0" y="0"/>
                          </a:moveTo>
                          <a:lnTo>
                            <a:pt x="430" y="0"/>
                          </a:lnTo>
                          <a:lnTo>
                            <a:pt x="430" y="65"/>
                          </a:lnTo>
                          <a:lnTo>
                            <a:pt x="0" y="65"/>
                          </a:lnTo>
                          <a:lnTo>
                            <a:pt x="0" y="0"/>
                          </a:lnTo>
                        </a:path>
                      </a:pathLst>
                    </a:custGeom>
                    <a:solidFill>
                      <a:srgbClr val="DFFFBF"/>
                    </a:solidFill>
                    <a:ln w="12700" cap="rnd" cmpd="sng">
                      <a:solidFill>
                        <a:srgbClr val="000000"/>
                      </a:solidFill>
                      <a:prstDash val="solid"/>
                      <a:round/>
                      <a:headEnd type="none" w="med" len="med"/>
                      <a:tailEnd type="none" w="med" len="med"/>
                    </a:ln>
                    <a:effectLst/>
                  </p:spPr>
                  <p:txBody>
                    <a:bodyPr/>
                    <a:lstStyle/>
                    <a:p>
                      <a:endParaRPr lang="es-ES"/>
                    </a:p>
                  </p:txBody>
                </p:sp>
                <p:sp>
                  <p:nvSpPr>
                    <p:cNvPr id="147" name="Freeform 1311"/>
                    <p:cNvSpPr>
                      <a:spLocks/>
                    </p:cNvSpPr>
                    <p:nvPr/>
                  </p:nvSpPr>
                  <p:spPr bwMode="auto">
                    <a:xfrm>
                      <a:off x="3639" y="1759"/>
                      <a:ext cx="431" cy="66"/>
                    </a:xfrm>
                    <a:custGeom>
                      <a:avLst/>
                      <a:gdLst/>
                      <a:ahLst/>
                      <a:cxnLst>
                        <a:cxn ang="0">
                          <a:pos x="0" y="0"/>
                        </a:cxn>
                        <a:cxn ang="0">
                          <a:pos x="430" y="0"/>
                        </a:cxn>
                        <a:cxn ang="0">
                          <a:pos x="430" y="65"/>
                        </a:cxn>
                        <a:cxn ang="0">
                          <a:pos x="0" y="65"/>
                        </a:cxn>
                        <a:cxn ang="0">
                          <a:pos x="0" y="0"/>
                        </a:cxn>
                      </a:cxnLst>
                      <a:rect l="0" t="0" r="r" b="b"/>
                      <a:pathLst>
                        <a:path w="431" h="66">
                          <a:moveTo>
                            <a:pt x="0" y="0"/>
                          </a:moveTo>
                          <a:lnTo>
                            <a:pt x="430" y="0"/>
                          </a:lnTo>
                          <a:lnTo>
                            <a:pt x="430" y="65"/>
                          </a:lnTo>
                          <a:lnTo>
                            <a:pt x="0" y="65"/>
                          </a:lnTo>
                          <a:lnTo>
                            <a:pt x="0" y="0"/>
                          </a:lnTo>
                        </a:path>
                      </a:pathLst>
                    </a:custGeom>
                    <a:solidFill>
                      <a:srgbClr val="DFFFBF"/>
                    </a:solidFill>
                    <a:ln w="12700" cap="rnd" cmpd="sng">
                      <a:solidFill>
                        <a:srgbClr val="000000"/>
                      </a:solidFill>
                      <a:prstDash val="solid"/>
                      <a:round/>
                      <a:headEnd type="none" w="med" len="med"/>
                      <a:tailEnd type="none" w="med" len="med"/>
                    </a:ln>
                    <a:effectLst/>
                  </p:spPr>
                  <p:txBody>
                    <a:bodyPr/>
                    <a:lstStyle/>
                    <a:p>
                      <a:endParaRPr lang="es-ES"/>
                    </a:p>
                  </p:txBody>
                </p:sp>
                <p:sp>
                  <p:nvSpPr>
                    <p:cNvPr id="148" name="Freeform 1312"/>
                    <p:cNvSpPr>
                      <a:spLocks/>
                    </p:cNvSpPr>
                    <p:nvPr/>
                  </p:nvSpPr>
                  <p:spPr bwMode="auto">
                    <a:xfrm>
                      <a:off x="3639" y="1888"/>
                      <a:ext cx="431" cy="66"/>
                    </a:xfrm>
                    <a:custGeom>
                      <a:avLst/>
                      <a:gdLst/>
                      <a:ahLst/>
                      <a:cxnLst>
                        <a:cxn ang="0">
                          <a:pos x="0" y="0"/>
                        </a:cxn>
                        <a:cxn ang="0">
                          <a:pos x="430" y="0"/>
                        </a:cxn>
                        <a:cxn ang="0">
                          <a:pos x="430" y="65"/>
                        </a:cxn>
                        <a:cxn ang="0">
                          <a:pos x="0" y="65"/>
                        </a:cxn>
                        <a:cxn ang="0">
                          <a:pos x="0" y="0"/>
                        </a:cxn>
                      </a:cxnLst>
                      <a:rect l="0" t="0" r="r" b="b"/>
                      <a:pathLst>
                        <a:path w="431" h="66">
                          <a:moveTo>
                            <a:pt x="0" y="0"/>
                          </a:moveTo>
                          <a:lnTo>
                            <a:pt x="430" y="0"/>
                          </a:lnTo>
                          <a:lnTo>
                            <a:pt x="430" y="65"/>
                          </a:lnTo>
                          <a:lnTo>
                            <a:pt x="0" y="65"/>
                          </a:lnTo>
                          <a:lnTo>
                            <a:pt x="0" y="0"/>
                          </a:lnTo>
                        </a:path>
                      </a:pathLst>
                    </a:custGeom>
                    <a:solidFill>
                      <a:srgbClr val="DFFFBF"/>
                    </a:solidFill>
                    <a:ln w="12700" cap="rnd" cmpd="sng">
                      <a:solidFill>
                        <a:srgbClr val="000000"/>
                      </a:solidFill>
                      <a:prstDash val="solid"/>
                      <a:round/>
                      <a:headEnd type="none" w="med" len="med"/>
                      <a:tailEnd type="none" w="med" len="med"/>
                    </a:ln>
                    <a:effectLst/>
                  </p:spPr>
                  <p:txBody>
                    <a:bodyPr/>
                    <a:lstStyle/>
                    <a:p>
                      <a:endParaRPr lang="es-ES"/>
                    </a:p>
                  </p:txBody>
                </p:sp>
                <p:sp>
                  <p:nvSpPr>
                    <p:cNvPr id="149" name="Freeform 1313"/>
                    <p:cNvSpPr>
                      <a:spLocks/>
                    </p:cNvSpPr>
                    <p:nvPr/>
                  </p:nvSpPr>
                  <p:spPr bwMode="auto">
                    <a:xfrm>
                      <a:off x="3639" y="2017"/>
                      <a:ext cx="431" cy="67"/>
                    </a:xfrm>
                    <a:custGeom>
                      <a:avLst/>
                      <a:gdLst/>
                      <a:ahLst/>
                      <a:cxnLst>
                        <a:cxn ang="0">
                          <a:pos x="0" y="0"/>
                        </a:cxn>
                        <a:cxn ang="0">
                          <a:pos x="430" y="0"/>
                        </a:cxn>
                        <a:cxn ang="0">
                          <a:pos x="430" y="66"/>
                        </a:cxn>
                        <a:cxn ang="0">
                          <a:pos x="0" y="66"/>
                        </a:cxn>
                        <a:cxn ang="0">
                          <a:pos x="0" y="0"/>
                        </a:cxn>
                      </a:cxnLst>
                      <a:rect l="0" t="0" r="r" b="b"/>
                      <a:pathLst>
                        <a:path w="431" h="67">
                          <a:moveTo>
                            <a:pt x="0" y="0"/>
                          </a:moveTo>
                          <a:lnTo>
                            <a:pt x="430" y="0"/>
                          </a:lnTo>
                          <a:lnTo>
                            <a:pt x="430" y="66"/>
                          </a:lnTo>
                          <a:lnTo>
                            <a:pt x="0" y="66"/>
                          </a:lnTo>
                          <a:lnTo>
                            <a:pt x="0" y="0"/>
                          </a:lnTo>
                        </a:path>
                      </a:pathLst>
                    </a:custGeom>
                    <a:solidFill>
                      <a:srgbClr val="DFFFBF"/>
                    </a:solidFill>
                    <a:ln w="12700" cap="rnd" cmpd="sng">
                      <a:solidFill>
                        <a:srgbClr val="000000"/>
                      </a:solidFill>
                      <a:prstDash val="solid"/>
                      <a:round/>
                      <a:headEnd type="none" w="med" len="med"/>
                      <a:tailEnd type="none" w="med" len="med"/>
                    </a:ln>
                    <a:effectLst/>
                  </p:spPr>
                  <p:txBody>
                    <a:bodyPr/>
                    <a:lstStyle/>
                    <a:p>
                      <a:endParaRPr lang="es-ES"/>
                    </a:p>
                  </p:txBody>
                </p:sp>
                <p:sp>
                  <p:nvSpPr>
                    <p:cNvPr id="150" name="Freeform 1314"/>
                    <p:cNvSpPr>
                      <a:spLocks/>
                    </p:cNvSpPr>
                    <p:nvPr/>
                  </p:nvSpPr>
                  <p:spPr bwMode="auto">
                    <a:xfrm>
                      <a:off x="3639" y="2148"/>
                      <a:ext cx="431" cy="66"/>
                    </a:xfrm>
                    <a:custGeom>
                      <a:avLst/>
                      <a:gdLst/>
                      <a:ahLst/>
                      <a:cxnLst>
                        <a:cxn ang="0">
                          <a:pos x="0" y="0"/>
                        </a:cxn>
                        <a:cxn ang="0">
                          <a:pos x="430" y="0"/>
                        </a:cxn>
                        <a:cxn ang="0">
                          <a:pos x="430" y="65"/>
                        </a:cxn>
                        <a:cxn ang="0">
                          <a:pos x="0" y="65"/>
                        </a:cxn>
                        <a:cxn ang="0">
                          <a:pos x="0" y="0"/>
                        </a:cxn>
                      </a:cxnLst>
                      <a:rect l="0" t="0" r="r" b="b"/>
                      <a:pathLst>
                        <a:path w="431" h="66">
                          <a:moveTo>
                            <a:pt x="0" y="0"/>
                          </a:moveTo>
                          <a:lnTo>
                            <a:pt x="430" y="0"/>
                          </a:lnTo>
                          <a:lnTo>
                            <a:pt x="430" y="65"/>
                          </a:lnTo>
                          <a:lnTo>
                            <a:pt x="0" y="65"/>
                          </a:lnTo>
                          <a:lnTo>
                            <a:pt x="0" y="0"/>
                          </a:lnTo>
                        </a:path>
                      </a:pathLst>
                    </a:custGeom>
                    <a:solidFill>
                      <a:srgbClr val="DFFFBF"/>
                    </a:solidFill>
                    <a:ln w="12700" cap="rnd" cmpd="sng">
                      <a:solidFill>
                        <a:srgbClr val="000000"/>
                      </a:solidFill>
                      <a:prstDash val="solid"/>
                      <a:round/>
                      <a:headEnd type="none" w="med" len="med"/>
                      <a:tailEnd type="none" w="med" len="med"/>
                    </a:ln>
                    <a:effectLst/>
                  </p:spPr>
                  <p:txBody>
                    <a:bodyPr/>
                    <a:lstStyle/>
                    <a:p>
                      <a:endParaRPr lang="es-ES"/>
                    </a:p>
                  </p:txBody>
                </p:sp>
              </p:grpSp>
            </p:grpSp>
            <p:grpSp>
              <p:nvGrpSpPr>
                <p:cNvPr id="120" name="Group 1315"/>
                <p:cNvGrpSpPr>
                  <a:grpSpLocks/>
                </p:cNvGrpSpPr>
                <p:nvPr/>
              </p:nvGrpSpPr>
              <p:grpSpPr bwMode="auto">
                <a:xfrm>
                  <a:off x="3654" y="1590"/>
                  <a:ext cx="8" cy="661"/>
                  <a:chOff x="3654" y="1590"/>
                  <a:chExt cx="8" cy="661"/>
                </a:xfrm>
              </p:grpSpPr>
              <p:sp>
                <p:nvSpPr>
                  <p:cNvPr id="133" name="Oval 1316"/>
                  <p:cNvSpPr>
                    <a:spLocks noChangeArrowheads="1"/>
                  </p:cNvSpPr>
                  <p:nvPr/>
                </p:nvSpPr>
                <p:spPr bwMode="auto">
                  <a:xfrm>
                    <a:off x="3654" y="1590"/>
                    <a:ext cx="8" cy="12"/>
                  </a:xfrm>
                  <a:prstGeom prst="ellipse">
                    <a:avLst/>
                  </a:prstGeom>
                  <a:solidFill>
                    <a:srgbClr val="000000"/>
                  </a:solidFill>
                  <a:ln w="12700">
                    <a:noFill/>
                    <a:round/>
                    <a:headEnd/>
                    <a:tailEnd/>
                  </a:ln>
                  <a:effectLst/>
                </p:spPr>
                <p:txBody>
                  <a:bodyPr wrap="none" anchor="ctr"/>
                  <a:lstStyle/>
                  <a:p>
                    <a:endParaRPr lang="es-ES"/>
                  </a:p>
                </p:txBody>
              </p:sp>
              <p:sp>
                <p:nvSpPr>
                  <p:cNvPr id="134" name="Oval 1317"/>
                  <p:cNvSpPr>
                    <a:spLocks noChangeArrowheads="1"/>
                  </p:cNvSpPr>
                  <p:nvPr/>
                </p:nvSpPr>
                <p:spPr bwMode="auto">
                  <a:xfrm>
                    <a:off x="3654" y="1656"/>
                    <a:ext cx="8" cy="11"/>
                  </a:xfrm>
                  <a:prstGeom prst="ellipse">
                    <a:avLst/>
                  </a:prstGeom>
                  <a:solidFill>
                    <a:srgbClr val="000000"/>
                  </a:solidFill>
                  <a:ln w="12700">
                    <a:noFill/>
                    <a:round/>
                    <a:headEnd/>
                    <a:tailEnd/>
                  </a:ln>
                  <a:effectLst/>
                </p:spPr>
                <p:txBody>
                  <a:bodyPr wrap="none" anchor="ctr"/>
                  <a:lstStyle/>
                  <a:p>
                    <a:endParaRPr lang="es-ES"/>
                  </a:p>
                </p:txBody>
              </p:sp>
              <p:sp>
                <p:nvSpPr>
                  <p:cNvPr id="135" name="Oval 1318"/>
                  <p:cNvSpPr>
                    <a:spLocks noChangeArrowheads="1"/>
                  </p:cNvSpPr>
                  <p:nvPr/>
                </p:nvSpPr>
                <p:spPr bwMode="auto">
                  <a:xfrm>
                    <a:off x="3654" y="1720"/>
                    <a:ext cx="8" cy="12"/>
                  </a:xfrm>
                  <a:prstGeom prst="ellipse">
                    <a:avLst/>
                  </a:prstGeom>
                  <a:solidFill>
                    <a:srgbClr val="000000"/>
                  </a:solidFill>
                  <a:ln w="12700">
                    <a:noFill/>
                    <a:round/>
                    <a:headEnd/>
                    <a:tailEnd/>
                  </a:ln>
                  <a:effectLst/>
                </p:spPr>
                <p:txBody>
                  <a:bodyPr wrap="none" anchor="ctr"/>
                  <a:lstStyle/>
                  <a:p>
                    <a:endParaRPr lang="es-ES"/>
                  </a:p>
                </p:txBody>
              </p:sp>
              <p:sp>
                <p:nvSpPr>
                  <p:cNvPr id="136" name="Oval 1319"/>
                  <p:cNvSpPr>
                    <a:spLocks noChangeArrowheads="1"/>
                  </p:cNvSpPr>
                  <p:nvPr/>
                </p:nvSpPr>
                <p:spPr bwMode="auto">
                  <a:xfrm>
                    <a:off x="3654" y="1785"/>
                    <a:ext cx="8" cy="12"/>
                  </a:xfrm>
                  <a:prstGeom prst="ellipse">
                    <a:avLst/>
                  </a:prstGeom>
                  <a:solidFill>
                    <a:srgbClr val="000000"/>
                  </a:solidFill>
                  <a:ln w="12700">
                    <a:noFill/>
                    <a:round/>
                    <a:headEnd/>
                    <a:tailEnd/>
                  </a:ln>
                  <a:effectLst/>
                </p:spPr>
                <p:txBody>
                  <a:bodyPr wrap="none" anchor="ctr"/>
                  <a:lstStyle/>
                  <a:p>
                    <a:endParaRPr lang="es-ES"/>
                  </a:p>
                </p:txBody>
              </p:sp>
              <p:sp>
                <p:nvSpPr>
                  <p:cNvPr id="137" name="Oval 1320"/>
                  <p:cNvSpPr>
                    <a:spLocks noChangeArrowheads="1"/>
                  </p:cNvSpPr>
                  <p:nvPr/>
                </p:nvSpPr>
                <p:spPr bwMode="auto">
                  <a:xfrm>
                    <a:off x="3654" y="1850"/>
                    <a:ext cx="8" cy="11"/>
                  </a:xfrm>
                  <a:prstGeom prst="ellipse">
                    <a:avLst/>
                  </a:prstGeom>
                  <a:solidFill>
                    <a:srgbClr val="000000"/>
                  </a:solidFill>
                  <a:ln w="12700">
                    <a:noFill/>
                    <a:round/>
                    <a:headEnd/>
                    <a:tailEnd/>
                  </a:ln>
                  <a:effectLst/>
                </p:spPr>
                <p:txBody>
                  <a:bodyPr wrap="none" anchor="ctr"/>
                  <a:lstStyle/>
                  <a:p>
                    <a:endParaRPr lang="es-ES"/>
                  </a:p>
                </p:txBody>
              </p:sp>
              <p:sp>
                <p:nvSpPr>
                  <p:cNvPr id="138" name="Oval 1321"/>
                  <p:cNvSpPr>
                    <a:spLocks noChangeArrowheads="1"/>
                  </p:cNvSpPr>
                  <p:nvPr/>
                </p:nvSpPr>
                <p:spPr bwMode="auto">
                  <a:xfrm>
                    <a:off x="3654" y="1915"/>
                    <a:ext cx="8" cy="12"/>
                  </a:xfrm>
                  <a:prstGeom prst="ellipse">
                    <a:avLst/>
                  </a:prstGeom>
                  <a:solidFill>
                    <a:srgbClr val="000000"/>
                  </a:solidFill>
                  <a:ln w="12700">
                    <a:noFill/>
                    <a:round/>
                    <a:headEnd/>
                    <a:tailEnd/>
                  </a:ln>
                  <a:effectLst/>
                </p:spPr>
                <p:txBody>
                  <a:bodyPr wrap="none" anchor="ctr"/>
                  <a:lstStyle/>
                  <a:p>
                    <a:endParaRPr lang="es-ES"/>
                  </a:p>
                </p:txBody>
              </p:sp>
              <p:sp>
                <p:nvSpPr>
                  <p:cNvPr id="139" name="Oval 1322"/>
                  <p:cNvSpPr>
                    <a:spLocks noChangeArrowheads="1"/>
                  </p:cNvSpPr>
                  <p:nvPr/>
                </p:nvSpPr>
                <p:spPr bwMode="auto">
                  <a:xfrm>
                    <a:off x="3654" y="1979"/>
                    <a:ext cx="8" cy="12"/>
                  </a:xfrm>
                  <a:prstGeom prst="ellipse">
                    <a:avLst/>
                  </a:prstGeom>
                  <a:solidFill>
                    <a:srgbClr val="000000"/>
                  </a:solidFill>
                  <a:ln w="12700">
                    <a:noFill/>
                    <a:round/>
                    <a:headEnd/>
                    <a:tailEnd/>
                  </a:ln>
                  <a:effectLst/>
                </p:spPr>
                <p:txBody>
                  <a:bodyPr wrap="none" anchor="ctr"/>
                  <a:lstStyle/>
                  <a:p>
                    <a:endParaRPr lang="es-ES"/>
                  </a:p>
                </p:txBody>
              </p:sp>
              <p:sp>
                <p:nvSpPr>
                  <p:cNvPr id="140" name="Oval 1323"/>
                  <p:cNvSpPr>
                    <a:spLocks noChangeArrowheads="1"/>
                  </p:cNvSpPr>
                  <p:nvPr/>
                </p:nvSpPr>
                <p:spPr bwMode="auto">
                  <a:xfrm>
                    <a:off x="3654" y="2044"/>
                    <a:ext cx="8" cy="12"/>
                  </a:xfrm>
                  <a:prstGeom prst="ellipse">
                    <a:avLst/>
                  </a:prstGeom>
                  <a:solidFill>
                    <a:srgbClr val="000000"/>
                  </a:solidFill>
                  <a:ln w="12700">
                    <a:noFill/>
                    <a:round/>
                    <a:headEnd/>
                    <a:tailEnd/>
                  </a:ln>
                  <a:effectLst/>
                </p:spPr>
                <p:txBody>
                  <a:bodyPr wrap="none" anchor="ctr"/>
                  <a:lstStyle/>
                  <a:p>
                    <a:endParaRPr lang="es-ES"/>
                  </a:p>
                </p:txBody>
              </p:sp>
              <p:sp>
                <p:nvSpPr>
                  <p:cNvPr id="141" name="Oval 1324"/>
                  <p:cNvSpPr>
                    <a:spLocks noChangeArrowheads="1"/>
                  </p:cNvSpPr>
                  <p:nvPr/>
                </p:nvSpPr>
                <p:spPr bwMode="auto">
                  <a:xfrm>
                    <a:off x="3654" y="2109"/>
                    <a:ext cx="8" cy="11"/>
                  </a:xfrm>
                  <a:prstGeom prst="ellipse">
                    <a:avLst/>
                  </a:prstGeom>
                  <a:solidFill>
                    <a:srgbClr val="000000"/>
                  </a:solidFill>
                  <a:ln w="12700">
                    <a:noFill/>
                    <a:round/>
                    <a:headEnd/>
                    <a:tailEnd/>
                  </a:ln>
                  <a:effectLst/>
                </p:spPr>
                <p:txBody>
                  <a:bodyPr wrap="none" anchor="ctr"/>
                  <a:lstStyle/>
                  <a:p>
                    <a:endParaRPr lang="es-ES"/>
                  </a:p>
                </p:txBody>
              </p:sp>
              <p:sp>
                <p:nvSpPr>
                  <p:cNvPr id="142" name="Oval 1325"/>
                  <p:cNvSpPr>
                    <a:spLocks noChangeArrowheads="1"/>
                  </p:cNvSpPr>
                  <p:nvPr/>
                </p:nvSpPr>
                <p:spPr bwMode="auto">
                  <a:xfrm>
                    <a:off x="3654" y="2173"/>
                    <a:ext cx="8" cy="13"/>
                  </a:xfrm>
                  <a:prstGeom prst="ellipse">
                    <a:avLst/>
                  </a:prstGeom>
                  <a:solidFill>
                    <a:srgbClr val="000000"/>
                  </a:solidFill>
                  <a:ln w="12700">
                    <a:noFill/>
                    <a:round/>
                    <a:headEnd/>
                    <a:tailEnd/>
                  </a:ln>
                  <a:effectLst/>
                </p:spPr>
                <p:txBody>
                  <a:bodyPr wrap="none" anchor="ctr"/>
                  <a:lstStyle/>
                  <a:p>
                    <a:endParaRPr lang="es-ES"/>
                  </a:p>
                </p:txBody>
              </p:sp>
              <p:sp>
                <p:nvSpPr>
                  <p:cNvPr id="143" name="Oval 1326"/>
                  <p:cNvSpPr>
                    <a:spLocks noChangeArrowheads="1"/>
                  </p:cNvSpPr>
                  <p:nvPr/>
                </p:nvSpPr>
                <p:spPr bwMode="auto">
                  <a:xfrm>
                    <a:off x="3654" y="2238"/>
                    <a:ext cx="8" cy="13"/>
                  </a:xfrm>
                  <a:prstGeom prst="ellipse">
                    <a:avLst/>
                  </a:prstGeom>
                  <a:solidFill>
                    <a:srgbClr val="000000"/>
                  </a:solidFill>
                  <a:ln w="12700">
                    <a:noFill/>
                    <a:round/>
                    <a:headEnd/>
                    <a:tailEnd/>
                  </a:ln>
                  <a:effectLst/>
                </p:spPr>
                <p:txBody>
                  <a:bodyPr wrap="none" anchor="ctr"/>
                  <a:lstStyle/>
                  <a:p>
                    <a:endParaRPr lang="es-ES"/>
                  </a:p>
                </p:txBody>
              </p:sp>
            </p:grpSp>
            <p:grpSp>
              <p:nvGrpSpPr>
                <p:cNvPr id="121" name="Group 1327"/>
                <p:cNvGrpSpPr>
                  <a:grpSpLocks/>
                </p:cNvGrpSpPr>
                <p:nvPr/>
              </p:nvGrpSpPr>
              <p:grpSpPr bwMode="auto">
                <a:xfrm>
                  <a:off x="4044" y="1590"/>
                  <a:ext cx="8" cy="661"/>
                  <a:chOff x="4044" y="1590"/>
                  <a:chExt cx="8" cy="661"/>
                </a:xfrm>
              </p:grpSpPr>
              <p:sp>
                <p:nvSpPr>
                  <p:cNvPr id="122" name="Oval 1328"/>
                  <p:cNvSpPr>
                    <a:spLocks noChangeArrowheads="1"/>
                  </p:cNvSpPr>
                  <p:nvPr/>
                </p:nvSpPr>
                <p:spPr bwMode="auto">
                  <a:xfrm>
                    <a:off x="4044" y="1590"/>
                    <a:ext cx="8" cy="12"/>
                  </a:xfrm>
                  <a:prstGeom prst="ellipse">
                    <a:avLst/>
                  </a:prstGeom>
                  <a:solidFill>
                    <a:srgbClr val="000000"/>
                  </a:solidFill>
                  <a:ln w="12700">
                    <a:noFill/>
                    <a:round/>
                    <a:headEnd/>
                    <a:tailEnd/>
                  </a:ln>
                  <a:effectLst/>
                </p:spPr>
                <p:txBody>
                  <a:bodyPr wrap="none" anchor="ctr"/>
                  <a:lstStyle/>
                  <a:p>
                    <a:endParaRPr lang="es-ES"/>
                  </a:p>
                </p:txBody>
              </p:sp>
              <p:sp>
                <p:nvSpPr>
                  <p:cNvPr id="123" name="Oval 1329"/>
                  <p:cNvSpPr>
                    <a:spLocks noChangeArrowheads="1"/>
                  </p:cNvSpPr>
                  <p:nvPr/>
                </p:nvSpPr>
                <p:spPr bwMode="auto">
                  <a:xfrm>
                    <a:off x="4044" y="1656"/>
                    <a:ext cx="8" cy="11"/>
                  </a:xfrm>
                  <a:prstGeom prst="ellipse">
                    <a:avLst/>
                  </a:prstGeom>
                  <a:solidFill>
                    <a:srgbClr val="000000"/>
                  </a:solidFill>
                  <a:ln w="12700">
                    <a:noFill/>
                    <a:round/>
                    <a:headEnd/>
                    <a:tailEnd/>
                  </a:ln>
                  <a:effectLst/>
                </p:spPr>
                <p:txBody>
                  <a:bodyPr wrap="none" anchor="ctr"/>
                  <a:lstStyle/>
                  <a:p>
                    <a:endParaRPr lang="es-ES"/>
                  </a:p>
                </p:txBody>
              </p:sp>
              <p:sp>
                <p:nvSpPr>
                  <p:cNvPr id="124" name="Oval 1330"/>
                  <p:cNvSpPr>
                    <a:spLocks noChangeArrowheads="1"/>
                  </p:cNvSpPr>
                  <p:nvPr/>
                </p:nvSpPr>
                <p:spPr bwMode="auto">
                  <a:xfrm>
                    <a:off x="4044" y="1720"/>
                    <a:ext cx="8" cy="12"/>
                  </a:xfrm>
                  <a:prstGeom prst="ellipse">
                    <a:avLst/>
                  </a:prstGeom>
                  <a:solidFill>
                    <a:srgbClr val="000000"/>
                  </a:solidFill>
                  <a:ln w="12700">
                    <a:noFill/>
                    <a:round/>
                    <a:headEnd/>
                    <a:tailEnd/>
                  </a:ln>
                  <a:effectLst/>
                </p:spPr>
                <p:txBody>
                  <a:bodyPr wrap="none" anchor="ctr"/>
                  <a:lstStyle/>
                  <a:p>
                    <a:endParaRPr lang="es-ES"/>
                  </a:p>
                </p:txBody>
              </p:sp>
              <p:sp>
                <p:nvSpPr>
                  <p:cNvPr id="125" name="Oval 1331"/>
                  <p:cNvSpPr>
                    <a:spLocks noChangeArrowheads="1"/>
                  </p:cNvSpPr>
                  <p:nvPr/>
                </p:nvSpPr>
                <p:spPr bwMode="auto">
                  <a:xfrm>
                    <a:off x="4044" y="1785"/>
                    <a:ext cx="8" cy="12"/>
                  </a:xfrm>
                  <a:prstGeom prst="ellipse">
                    <a:avLst/>
                  </a:prstGeom>
                  <a:solidFill>
                    <a:srgbClr val="000000"/>
                  </a:solidFill>
                  <a:ln w="12700">
                    <a:noFill/>
                    <a:round/>
                    <a:headEnd/>
                    <a:tailEnd/>
                  </a:ln>
                  <a:effectLst/>
                </p:spPr>
                <p:txBody>
                  <a:bodyPr wrap="none" anchor="ctr"/>
                  <a:lstStyle/>
                  <a:p>
                    <a:endParaRPr lang="es-ES"/>
                  </a:p>
                </p:txBody>
              </p:sp>
              <p:sp>
                <p:nvSpPr>
                  <p:cNvPr id="126" name="Oval 1332"/>
                  <p:cNvSpPr>
                    <a:spLocks noChangeArrowheads="1"/>
                  </p:cNvSpPr>
                  <p:nvPr/>
                </p:nvSpPr>
                <p:spPr bwMode="auto">
                  <a:xfrm>
                    <a:off x="4044" y="1850"/>
                    <a:ext cx="8" cy="11"/>
                  </a:xfrm>
                  <a:prstGeom prst="ellipse">
                    <a:avLst/>
                  </a:prstGeom>
                  <a:solidFill>
                    <a:srgbClr val="000000"/>
                  </a:solidFill>
                  <a:ln w="12700">
                    <a:noFill/>
                    <a:round/>
                    <a:headEnd/>
                    <a:tailEnd/>
                  </a:ln>
                  <a:effectLst/>
                </p:spPr>
                <p:txBody>
                  <a:bodyPr wrap="none" anchor="ctr"/>
                  <a:lstStyle/>
                  <a:p>
                    <a:endParaRPr lang="es-ES"/>
                  </a:p>
                </p:txBody>
              </p:sp>
              <p:sp>
                <p:nvSpPr>
                  <p:cNvPr id="127" name="Oval 1333"/>
                  <p:cNvSpPr>
                    <a:spLocks noChangeArrowheads="1"/>
                  </p:cNvSpPr>
                  <p:nvPr/>
                </p:nvSpPr>
                <p:spPr bwMode="auto">
                  <a:xfrm>
                    <a:off x="4044" y="1915"/>
                    <a:ext cx="8" cy="12"/>
                  </a:xfrm>
                  <a:prstGeom prst="ellipse">
                    <a:avLst/>
                  </a:prstGeom>
                  <a:solidFill>
                    <a:srgbClr val="000000"/>
                  </a:solidFill>
                  <a:ln w="12700">
                    <a:noFill/>
                    <a:round/>
                    <a:headEnd/>
                    <a:tailEnd/>
                  </a:ln>
                  <a:effectLst/>
                </p:spPr>
                <p:txBody>
                  <a:bodyPr wrap="none" anchor="ctr"/>
                  <a:lstStyle/>
                  <a:p>
                    <a:endParaRPr lang="es-ES"/>
                  </a:p>
                </p:txBody>
              </p:sp>
              <p:sp>
                <p:nvSpPr>
                  <p:cNvPr id="128" name="Oval 1334"/>
                  <p:cNvSpPr>
                    <a:spLocks noChangeArrowheads="1"/>
                  </p:cNvSpPr>
                  <p:nvPr/>
                </p:nvSpPr>
                <p:spPr bwMode="auto">
                  <a:xfrm>
                    <a:off x="4044" y="1979"/>
                    <a:ext cx="8" cy="12"/>
                  </a:xfrm>
                  <a:prstGeom prst="ellipse">
                    <a:avLst/>
                  </a:prstGeom>
                  <a:solidFill>
                    <a:srgbClr val="000000"/>
                  </a:solidFill>
                  <a:ln w="12700">
                    <a:noFill/>
                    <a:round/>
                    <a:headEnd/>
                    <a:tailEnd/>
                  </a:ln>
                  <a:effectLst/>
                </p:spPr>
                <p:txBody>
                  <a:bodyPr wrap="none" anchor="ctr"/>
                  <a:lstStyle/>
                  <a:p>
                    <a:endParaRPr lang="es-ES"/>
                  </a:p>
                </p:txBody>
              </p:sp>
              <p:sp>
                <p:nvSpPr>
                  <p:cNvPr id="129" name="Oval 1335"/>
                  <p:cNvSpPr>
                    <a:spLocks noChangeArrowheads="1"/>
                  </p:cNvSpPr>
                  <p:nvPr/>
                </p:nvSpPr>
                <p:spPr bwMode="auto">
                  <a:xfrm>
                    <a:off x="4044" y="2044"/>
                    <a:ext cx="8" cy="12"/>
                  </a:xfrm>
                  <a:prstGeom prst="ellipse">
                    <a:avLst/>
                  </a:prstGeom>
                  <a:solidFill>
                    <a:srgbClr val="000000"/>
                  </a:solidFill>
                  <a:ln w="12700">
                    <a:noFill/>
                    <a:round/>
                    <a:headEnd/>
                    <a:tailEnd/>
                  </a:ln>
                  <a:effectLst/>
                </p:spPr>
                <p:txBody>
                  <a:bodyPr wrap="none" anchor="ctr"/>
                  <a:lstStyle/>
                  <a:p>
                    <a:endParaRPr lang="es-ES"/>
                  </a:p>
                </p:txBody>
              </p:sp>
              <p:sp>
                <p:nvSpPr>
                  <p:cNvPr id="130" name="Oval 1336"/>
                  <p:cNvSpPr>
                    <a:spLocks noChangeArrowheads="1"/>
                  </p:cNvSpPr>
                  <p:nvPr/>
                </p:nvSpPr>
                <p:spPr bwMode="auto">
                  <a:xfrm>
                    <a:off x="4044" y="2109"/>
                    <a:ext cx="8" cy="11"/>
                  </a:xfrm>
                  <a:prstGeom prst="ellipse">
                    <a:avLst/>
                  </a:prstGeom>
                  <a:solidFill>
                    <a:srgbClr val="000000"/>
                  </a:solidFill>
                  <a:ln w="12700">
                    <a:noFill/>
                    <a:round/>
                    <a:headEnd/>
                    <a:tailEnd/>
                  </a:ln>
                  <a:effectLst/>
                </p:spPr>
                <p:txBody>
                  <a:bodyPr wrap="none" anchor="ctr"/>
                  <a:lstStyle/>
                  <a:p>
                    <a:endParaRPr lang="es-ES"/>
                  </a:p>
                </p:txBody>
              </p:sp>
              <p:sp>
                <p:nvSpPr>
                  <p:cNvPr id="131" name="Oval 1337"/>
                  <p:cNvSpPr>
                    <a:spLocks noChangeArrowheads="1"/>
                  </p:cNvSpPr>
                  <p:nvPr/>
                </p:nvSpPr>
                <p:spPr bwMode="auto">
                  <a:xfrm>
                    <a:off x="4044" y="2173"/>
                    <a:ext cx="8" cy="13"/>
                  </a:xfrm>
                  <a:prstGeom prst="ellipse">
                    <a:avLst/>
                  </a:prstGeom>
                  <a:solidFill>
                    <a:srgbClr val="000000"/>
                  </a:solidFill>
                  <a:ln w="12700">
                    <a:noFill/>
                    <a:round/>
                    <a:headEnd/>
                    <a:tailEnd/>
                  </a:ln>
                  <a:effectLst/>
                </p:spPr>
                <p:txBody>
                  <a:bodyPr wrap="none" anchor="ctr"/>
                  <a:lstStyle/>
                  <a:p>
                    <a:endParaRPr lang="es-ES"/>
                  </a:p>
                </p:txBody>
              </p:sp>
              <p:sp>
                <p:nvSpPr>
                  <p:cNvPr id="132" name="Oval 1338"/>
                  <p:cNvSpPr>
                    <a:spLocks noChangeArrowheads="1"/>
                  </p:cNvSpPr>
                  <p:nvPr/>
                </p:nvSpPr>
                <p:spPr bwMode="auto">
                  <a:xfrm>
                    <a:off x="4044" y="2238"/>
                    <a:ext cx="8" cy="13"/>
                  </a:xfrm>
                  <a:prstGeom prst="ellipse">
                    <a:avLst/>
                  </a:prstGeom>
                  <a:solidFill>
                    <a:srgbClr val="000000"/>
                  </a:solidFill>
                  <a:ln w="12700">
                    <a:noFill/>
                    <a:round/>
                    <a:headEnd/>
                    <a:tailEnd/>
                  </a:ln>
                  <a:effectLst/>
                </p:spPr>
                <p:txBody>
                  <a:bodyPr wrap="none" anchor="ctr"/>
                  <a:lstStyle/>
                  <a:p>
                    <a:endParaRPr lang="es-ES"/>
                  </a:p>
                </p:txBody>
              </p:sp>
            </p:grpSp>
          </p:grpSp>
        </p:grpSp>
        <p:sp>
          <p:nvSpPr>
            <p:cNvPr id="14" name="Rectangle 1339"/>
            <p:cNvSpPr>
              <a:spLocks noChangeArrowheads="1"/>
            </p:cNvSpPr>
            <p:nvPr/>
          </p:nvSpPr>
          <p:spPr bwMode="auto">
            <a:xfrm>
              <a:off x="409" y="1292"/>
              <a:ext cx="394" cy="210"/>
            </a:xfrm>
            <a:prstGeom prst="rect">
              <a:avLst/>
            </a:prstGeom>
            <a:noFill/>
            <a:ln w="12700">
              <a:noFill/>
              <a:miter lim="800000"/>
              <a:headEnd/>
              <a:tailEnd/>
            </a:ln>
            <a:effectLst/>
          </p:spPr>
          <p:txBody>
            <a:bodyPr wrap="none" lIns="90488" tIns="44450" rIns="90488" bIns="44450">
              <a:spAutoFit/>
            </a:bodyPr>
            <a:lstStyle/>
            <a:p>
              <a:pPr algn="l" defTabSz="762000"/>
              <a:r>
                <a:rPr lang="es-ES_tradnl" sz="1600">
                  <a:effectLst/>
                </a:rPr>
                <a:t>Error</a:t>
              </a:r>
            </a:p>
          </p:txBody>
        </p:sp>
        <p:sp>
          <p:nvSpPr>
            <p:cNvPr id="15" name="Rectangle 1340"/>
            <p:cNvSpPr>
              <a:spLocks noChangeArrowheads="1"/>
            </p:cNvSpPr>
            <p:nvPr/>
          </p:nvSpPr>
          <p:spPr bwMode="auto">
            <a:xfrm>
              <a:off x="2280" y="2566"/>
              <a:ext cx="1058" cy="210"/>
            </a:xfrm>
            <a:prstGeom prst="rect">
              <a:avLst/>
            </a:prstGeom>
            <a:noFill/>
            <a:ln w="12700">
              <a:noFill/>
              <a:miter lim="800000"/>
              <a:headEnd/>
              <a:tailEnd/>
            </a:ln>
            <a:effectLst/>
          </p:spPr>
          <p:txBody>
            <a:bodyPr wrap="none" lIns="90488" tIns="44450" rIns="90488" bIns="44450">
              <a:spAutoFit/>
            </a:bodyPr>
            <a:lstStyle/>
            <a:p>
              <a:pPr algn="l" defTabSz="762000"/>
              <a:r>
                <a:rPr lang="es-ES_tradnl" sz="1600">
                  <a:effectLst/>
                </a:rPr>
                <a:t>Defecto (calidad)</a:t>
              </a:r>
            </a:p>
          </p:txBody>
        </p:sp>
        <p:sp>
          <p:nvSpPr>
            <p:cNvPr id="16" name="Rectangle 1341"/>
            <p:cNvSpPr>
              <a:spLocks noChangeArrowheads="1"/>
            </p:cNvSpPr>
            <p:nvPr/>
          </p:nvSpPr>
          <p:spPr bwMode="auto">
            <a:xfrm>
              <a:off x="2619" y="1625"/>
              <a:ext cx="265" cy="168"/>
            </a:xfrm>
            <a:prstGeom prst="rect">
              <a:avLst/>
            </a:prstGeom>
            <a:solidFill>
              <a:srgbClr val="FFFFFF"/>
            </a:solidFill>
            <a:ln w="12700">
              <a:solidFill>
                <a:srgbClr val="000000"/>
              </a:solidFill>
              <a:miter lim="800000"/>
              <a:headEnd/>
              <a:tailEnd/>
            </a:ln>
            <a:effectLst/>
          </p:spPr>
          <p:txBody>
            <a:bodyPr wrap="none" anchor="ctr"/>
            <a:lstStyle/>
            <a:p>
              <a:endParaRPr lang="es-ES"/>
            </a:p>
          </p:txBody>
        </p:sp>
        <p:sp>
          <p:nvSpPr>
            <p:cNvPr id="17" name="Rectangle 1342"/>
            <p:cNvSpPr>
              <a:spLocks noChangeArrowheads="1"/>
            </p:cNvSpPr>
            <p:nvPr/>
          </p:nvSpPr>
          <p:spPr bwMode="auto">
            <a:xfrm>
              <a:off x="2482" y="1919"/>
              <a:ext cx="265" cy="168"/>
            </a:xfrm>
            <a:prstGeom prst="rect">
              <a:avLst/>
            </a:prstGeom>
            <a:solidFill>
              <a:srgbClr val="FFFFFF"/>
            </a:solidFill>
            <a:ln w="12700">
              <a:solidFill>
                <a:srgbClr val="000000"/>
              </a:solidFill>
              <a:miter lim="800000"/>
              <a:headEnd/>
              <a:tailEnd/>
            </a:ln>
            <a:effectLst/>
          </p:spPr>
          <p:txBody>
            <a:bodyPr wrap="none" anchor="ctr"/>
            <a:lstStyle/>
            <a:p>
              <a:endParaRPr lang="es-ES"/>
            </a:p>
          </p:txBody>
        </p:sp>
        <p:sp>
          <p:nvSpPr>
            <p:cNvPr id="18" name="Rectangle 1343"/>
            <p:cNvSpPr>
              <a:spLocks noChangeArrowheads="1"/>
            </p:cNvSpPr>
            <p:nvPr/>
          </p:nvSpPr>
          <p:spPr bwMode="auto">
            <a:xfrm>
              <a:off x="2847" y="1919"/>
              <a:ext cx="265" cy="168"/>
            </a:xfrm>
            <a:prstGeom prst="rect">
              <a:avLst/>
            </a:prstGeom>
            <a:solidFill>
              <a:srgbClr val="FFFFFF"/>
            </a:solidFill>
            <a:ln w="12700">
              <a:solidFill>
                <a:srgbClr val="000000"/>
              </a:solidFill>
              <a:miter lim="800000"/>
              <a:headEnd/>
              <a:tailEnd/>
            </a:ln>
            <a:effectLst/>
          </p:spPr>
          <p:txBody>
            <a:bodyPr wrap="none" anchor="ctr"/>
            <a:lstStyle/>
            <a:p>
              <a:endParaRPr lang="es-ES"/>
            </a:p>
          </p:txBody>
        </p:sp>
        <p:sp>
          <p:nvSpPr>
            <p:cNvPr id="19" name="Rectangle 1344"/>
            <p:cNvSpPr>
              <a:spLocks noChangeArrowheads="1"/>
            </p:cNvSpPr>
            <p:nvPr/>
          </p:nvSpPr>
          <p:spPr bwMode="auto">
            <a:xfrm>
              <a:off x="2892" y="2273"/>
              <a:ext cx="266" cy="168"/>
            </a:xfrm>
            <a:prstGeom prst="rect">
              <a:avLst/>
            </a:prstGeom>
            <a:solidFill>
              <a:srgbClr val="FFFFFF"/>
            </a:solidFill>
            <a:ln w="12700">
              <a:solidFill>
                <a:srgbClr val="000000"/>
              </a:solidFill>
              <a:miter lim="800000"/>
              <a:headEnd/>
              <a:tailEnd/>
            </a:ln>
            <a:effectLst/>
          </p:spPr>
          <p:txBody>
            <a:bodyPr wrap="none" anchor="ctr"/>
            <a:lstStyle/>
            <a:p>
              <a:endParaRPr lang="es-ES"/>
            </a:p>
          </p:txBody>
        </p:sp>
        <p:sp>
          <p:nvSpPr>
            <p:cNvPr id="20" name="Line 1345"/>
            <p:cNvSpPr>
              <a:spLocks noChangeShapeType="1"/>
            </p:cNvSpPr>
            <p:nvPr/>
          </p:nvSpPr>
          <p:spPr bwMode="auto">
            <a:xfrm flipH="1">
              <a:off x="2611" y="1801"/>
              <a:ext cx="143" cy="110"/>
            </a:xfrm>
            <a:prstGeom prst="line">
              <a:avLst/>
            </a:prstGeom>
            <a:noFill/>
            <a:ln w="12700">
              <a:solidFill>
                <a:srgbClr val="000000"/>
              </a:solidFill>
              <a:round/>
              <a:headEnd/>
              <a:tailEnd/>
            </a:ln>
            <a:effectLst/>
          </p:spPr>
          <p:txBody>
            <a:bodyPr wrap="none" anchor="ctr"/>
            <a:lstStyle/>
            <a:p>
              <a:endParaRPr lang="es-ES"/>
            </a:p>
          </p:txBody>
        </p:sp>
        <p:sp>
          <p:nvSpPr>
            <p:cNvPr id="21" name="Line 1346"/>
            <p:cNvSpPr>
              <a:spLocks noChangeShapeType="1"/>
            </p:cNvSpPr>
            <p:nvPr/>
          </p:nvSpPr>
          <p:spPr bwMode="auto">
            <a:xfrm>
              <a:off x="2801" y="1801"/>
              <a:ext cx="182" cy="115"/>
            </a:xfrm>
            <a:prstGeom prst="line">
              <a:avLst/>
            </a:prstGeom>
            <a:noFill/>
            <a:ln w="12700">
              <a:solidFill>
                <a:srgbClr val="000000"/>
              </a:solidFill>
              <a:round/>
              <a:headEnd/>
              <a:tailEnd/>
            </a:ln>
            <a:effectLst/>
          </p:spPr>
          <p:txBody>
            <a:bodyPr wrap="none" anchor="ctr"/>
            <a:lstStyle/>
            <a:p>
              <a:endParaRPr lang="es-ES"/>
            </a:p>
          </p:txBody>
        </p:sp>
        <p:sp>
          <p:nvSpPr>
            <p:cNvPr id="22" name="Line 1347"/>
            <p:cNvSpPr>
              <a:spLocks noChangeShapeType="1"/>
            </p:cNvSpPr>
            <p:nvPr/>
          </p:nvSpPr>
          <p:spPr bwMode="auto">
            <a:xfrm>
              <a:off x="2980" y="2095"/>
              <a:ext cx="0" cy="177"/>
            </a:xfrm>
            <a:prstGeom prst="line">
              <a:avLst/>
            </a:prstGeom>
            <a:noFill/>
            <a:ln w="12700">
              <a:solidFill>
                <a:srgbClr val="000000"/>
              </a:solidFill>
              <a:round/>
              <a:headEnd/>
              <a:tailEnd/>
            </a:ln>
            <a:effectLst/>
          </p:spPr>
          <p:txBody>
            <a:bodyPr wrap="none" anchor="ctr"/>
            <a:lstStyle/>
            <a:p>
              <a:endParaRPr lang="es-ES"/>
            </a:p>
          </p:txBody>
        </p:sp>
        <p:grpSp>
          <p:nvGrpSpPr>
            <p:cNvPr id="23" name="Group 1348"/>
            <p:cNvGrpSpPr>
              <a:grpSpLocks/>
            </p:cNvGrpSpPr>
            <p:nvPr/>
          </p:nvGrpSpPr>
          <p:grpSpPr bwMode="auto">
            <a:xfrm>
              <a:off x="2071" y="2379"/>
              <a:ext cx="765" cy="188"/>
              <a:chOff x="2071" y="2379"/>
              <a:chExt cx="765" cy="188"/>
            </a:xfrm>
          </p:grpSpPr>
          <p:sp>
            <p:nvSpPr>
              <p:cNvPr id="109" name="Line 1349"/>
              <p:cNvSpPr>
                <a:spLocks noChangeShapeType="1"/>
              </p:cNvSpPr>
              <p:nvPr/>
            </p:nvSpPr>
            <p:spPr bwMode="auto">
              <a:xfrm flipV="1">
                <a:off x="2071" y="2395"/>
                <a:ext cx="711" cy="172"/>
              </a:xfrm>
              <a:prstGeom prst="line">
                <a:avLst/>
              </a:prstGeom>
              <a:noFill/>
              <a:ln w="12700">
                <a:solidFill>
                  <a:srgbClr val="000000"/>
                </a:solidFill>
                <a:round/>
                <a:headEnd/>
                <a:tailEnd/>
              </a:ln>
              <a:effectLst/>
            </p:spPr>
            <p:txBody>
              <a:bodyPr wrap="none" anchor="ctr"/>
              <a:lstStyle/>
              <a:p>
                <a:endParaRPr lang="es-ES"/>
              </a:p>
            </p:txBody>
          </p:sp>
          <p:sp>
            <p:nvSpPr>
              <p:cNvPr id="110" name="Freeform 1350"/>
              <p:cNvSpPr>
                <a:spLocks/>
              </p:cNvSpPr>
              <p:nvPr/>
            </p:nvSpPr>
            <p:spPr bwMode="auto">
              <a:xfrm>
                <a:off x="2726" y="2379"/>
                <a:ext cx="110" cy="57"/>
              </a:xfrm>
              <a:custGeom>
                <a:avLst/>
                <a:gdLst/>
                <a:ahLst/>
                <a:cxnLst>
                  <a:cxn ang="0">
                    <a:pos x="109" y="6"/>
                  </a:cxn>
                  <a:cxn ang="0">
                    <a:pos x="0" y="0"/>
                  </a:cxn>
                  <a:cxn ang="0">
                    <a:pos x="14" y="56"/>
                  </a:cxn>
                  <a:cxn ang="0">
                    <a:pos x="109" y="6"/>
                  </a:cxn>
                </a:cxnLst>
                <a:rect l="0" t="0" r="r" b="b"/>
                <a:pathLst>
                  <a:path w="110" h="57">
                    <a:moveTo>
                      <a:pt x="109" y="6"/>
                    </a:moveTo>
                    <a:lnTo>
                      <a:pt x="0" y="0"/>
                    </a:lnTo>
                    <a:lnTo>
                      <a:pt x="14" y="56"/>
                    </a:lnTo>
                    <a:lnTo>
                      <a:pt x="109" y="6"/>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grpSp>
        <p:sp>
          <p:nvSpPr>
            <p:cNvPr id="24" name="Freeform 1351"/>
            <p:cNvSpPr>
              <a:spLocks/>
            </p:cNvSpPr>
            <p:nvPr/>
          </p:nvSpPr>
          <p:spPr bwMode="auto">
            <a:xfrm>
              <a:off x="2888" y="2269"/>
              <a:ext cx="93" cy="118"/>
            </a:xfrm>
            <a:custGeom>
              <a:avLst/>
              <a:gdLst/>
              <a:ahLst/>
              <a:cxnLst>
                <a:cxn ang="0">
                  <a:pos x="46" y="0"/>
                </a:cxn>
                <a:cxn ang="0">
                  <a:pos x="35" y="45"/>
                </a:cxn>
                <a:cxn ang="0">
                  <a:pos x="0" y="45"/>
                </a:cxn>
                <a:cxn ang="0">
                  <a:pos x="29" y="73"/>
                </a:cxn>
                <a:cxn ang="0">
                  <a:pos x="18" y="117"/>
                </a:cxn>
                <a:cxn ang="0">
                  <a:pos x="46" y="90"/>
                </a:cxn>
                <a:cxn ang="0">
                  <a:pos x="74" y="117"/>
                </a:cxn>
                <a:cxn ang="0">
                  <a:pos x="63" y="73"/>
                </a:cxn>
                <a:cxn ang="0">
                  <a:pos x="92" y="45"/>
                </a:cxn>
                <a:cxn ang="0">
                  <a:pos x="57" y="45"/>
                </a:cxn>
                <a:cxn ang="0">
                  <a:pos x="46" y="0"/>
                </a:cxn>
              </a:cxnLst>
              <a:rect l="0" t="0" r="r" b="b"/>
              <a:pathLst>
                <a:path w="93" h="118">
                  <a:moveTo>
                    <a:pt x="46" y="0"/>
                  </a:moveTo>
                  <a:lnTo>
                    <a:pt x="35" y="45"/>
                  </a:lnTo>
                  <a:lnTo>
                    <a:pt x="0" y="45"/>
                  </a:lnTo>
                  <a:lnTo>
                    <a:pt x="29" y="73"/>
                  </a:lnTo>
                  <a:lnTo>
                    <a:pt x="18" y="117"/>
                  </a:lnTo>
                  <a:lnTo>
                    <a:pt x="46" y="90"/>
                  </a:lnTo>
                  <a:lnTo>
                    <a:pt x="74" y="117"/>
                  </a:lnTo>
                  <a:lnTo>
                    <a:pt x="63" y="73"/>
                  </a:lnTo>
                  <a:lnTo>
                    <a:pt x="92" y="45"/>
                  </a:lnTo>
                  <a:lnTo>
                    <a:pt x="57" y="45"/>
                  </a:lnTo>
                  <a:lnTo>
                    <a:pt x="4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s-ES"/>
            </a:p>
          </p:txBody>
        </p:sp>
        <p:sp>
          <p:nvSpPr>
            <p:cNvPr id="25" name="Freeform 1352"/>
            <p:cNvSpPr>
              <a:spLocks/>
            </p:cNvSpPr>
            <p:nvPr/>
          </p:nvSpPr>
          <p:spPr bwMode="auto">
            <a:xfrm>
              <a:off x="2523" y="1973"/>
              <a:ext cx="93" cy="119"/>
            </a:xfrm>
            <a:custGeom>
              <a:avLst/>
              <a:gdLst/>
              <a:ahLst/>
              <a:cxnLst>
                <a:cxn ang="0">
                  <a:pos x="46" y="0"/>
                </a:cxn>
                <a:cxn ang="0">
                  <a:pos x="35" y="45"/>
                </a:cxn>
                <a:cxn ang="0">
                  <a:pos x="0" y="45"/>
                </a:cxn>
                <a:cxn ang="0">
                  <a:pos x="29" y="73"/>
                </a:cxn>
                <a:cxn ang="0">
                  <a:pos x="18" y="118"/>
                </a:cxn>
                <a:cxn ang="0">
                  <a:pos x="46" y="91"/>
                </a:cxn>
                <a:cxn ang="0">
                  <a:pos x="74" y="118"/>
                </a:cxn>
                <a:cxn ang="0">
                  <a:pos x="63" y="73"/>
                </a:cxn>
                <a:cxn ang="0">
                  <a:pos x="92" y="45"/>
                </a:cxn>
                <a:cxn ang="0">
                  <a:pos x="57" y="45"/>
                </a:cxn>
                <a:cxn ang="0">
                  <a:pos x="46" y="0"/>
                </a:cxn>
              </a:cxnLst>
              <a:rect l="0" t="0" r="r" b="b"/>
              <a:pathLst>
                <a:path w="93" h="119">
                  <a:moveTo>
                    <a:pt x="46" y="0"/>
                  </a:moveTo>
                  <a:lnTo>
                    <a:pt x="35" y="45"/>
                  </a:lnTo>
                  <a:lnTo>
                    <a:pt x="0" y="45"/>
                  </a:lnTo>
                  <a:lnTo>
                    <a:pt x="29" y="73"/>
                  </a:lnTo>
                  <a:lnTo>
                    <a:pt x="18" y="118"/>
                  </a:lnTo>
                  <a:lnTo>
                    <a:pt x="46" y="91"/>
                  </a:lnTo>
                  <a:lnTo>
                    <a:pt x="74" y="118"/>
                  </a:lnTo>
                  <a:lnTo>
                    <a:pt x="63" y="73"/>
                  </a:lnTo>
                  <a:lnTo>
                    <a:pt x="92" y="45"/>
                  </a:lnTo>
                  <a:lnTo>
                    <a:pt x="57" y="45"/>
                  </a:lnTo>
                  <a:lnTo>
                    <a:pt x="4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s-ES"/>
            </a:p>
          </p:txBody>
        </p:sp>
        <p:sp>
          <p:nvSpPr>
            <p:cNvPr id="26" name="Freeform 1353"/>
            <p:cNvSpPr>
              <a:spLocks/>
            </p:cNvSpPr>
            <p:nvPr/>
          </p:nvSpPr>
          <p:spPr bwMode="auto">
            <a:xfrm>
              <a:off x="3710" y="2091"/>
              <a:ext cx="92" cy="120"/>
            </a:xfrm>
            <a:custGeom>
              <a:avLst/>
              <a:gdLst/>
              <a:ahLst/>
              <a:cxnLst>
                <a:cxn ang="0">
                  <a:pos x="46" y="0"/>
                </a:cxn>
                <a:cxn ang="0">
                  <a:pos x="35" y="46"/>
                </a:cxn>
                <a:cxn ang="0">
                  <a:pos x="0" y="46"/>
                </a:cxn>
                <a:cxn ang="0">
                  <a:pos x="28" y="74"/>
                </a:cxn>
                <a:cxn ang="0">
                  <a:pos x="18" y="119"/>
                </a:cxn>
                <a:cxn ang="0">
                  <a:pos x="46" y="91"/>
                </a:cxn>
                <a:cxn ang="0">
                  <a:pos x="73" y="119"/>
                </a:cxn>
                <a:cxn ang="0">
                  <a:pos x="63" y="74"/>
                </a:cxn>
                <a:cxn ang="0">
                  <a:pos x="91" y="46"/>
                </a:cxn>
                <a:cxn ang="0">
                  <a:pos x="56" y="46"/>
                </a:cxn>
                <a:cxn ang="0">
                  <a:pos x="46" y="0"/>
                </a:cxn>
              </a:cxnLst>
              <a:rect l="0" t="0" r="r" b="b"/>
              <a:pathLst>
                <a:path w="92" h="120">
                  <a:moveTo>
                    <a:pt x="46" y="0"/>
                  </a:moveTo>
                  <a:lnTo>
                    <a:pt x="35" y="46"/>
                  </a:lnTo>
                  <a:lnTo>
                    <a:pt x="0" y="46"/>
                  </a:lnTo>
                  <a:lnTo>
                    <a:pt x="28" y="74"/>
                  </a:lnTo>
                  <a:lnTo>
                    <a:pt x="18" y="119"/>
                  </a:lnTo>
                  <a:lnTo>
                    <a:pt x="46" y="91"/>
                  </a:lnTo>
                  <a:lnTo>
                    <a:pt x="73" y="119"/>
                  </a:lnTo>
                  <a:lnTo>
                    <a:pt x="63" y="74"/>
                  </a:lnTo>
                  <a:lnTo>
                    <a:pt x="91" y="46"/>
                  </a:lnTo>
                  <a:lnTo>
                    <a:pt x="56" y="46"/>
                  </a:lnTo>
                  <a:lnTo>
                    <a:pt x="4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s-ES"/>
            </a:p>
          </p:txBody>
        </p:sp>
        <p:sp>
          <p:nvSpPr>
            <p:cNvPr id="27" name="Freeform 1354"/>
            <p:cNvSpPr>
              <a:spLocks/>
            </p:cNvSpPr>
            <p:nvPr/>
          </p:nvSpPr>
          <p:spPr bwMode="auto">
            <a:xfrm>
              <a:off x="3664" y="1621"/>
              <a:ext cx="92" cy="118"/>
            </a:xfrm>
            <a:custGeom>
              <a:avLst/>
              <a:gdLst/>
              <a:ahLst/>
              <a:cxnLst>
                <a:cxn ang="0">
                  <a:pos x="46" y="0"/>
                </a:cxn>
                <a:cxn ang="0">
                  <a:pos x="35" y="45"/>
                </a:cxn>
                <a:cxn ang="0">
                  <a:pos x="0" y="45"/>
                </a:cxn>
                <a:cxn ang="0">
                  <a:pos x="28" y="73"/>
                </a:cxn>
                <a:cxn ang="0">
                  <a:pos x="18" y="117"/>
                </a:cxn>
                <a:cxn ang="0">
                  <a:pos x="46" y="90"/>
                </a:cxn>
                <a:cxn ang="0">
                  <a:pos x="73" y="117"/>
                </a:cxn>
                <a:cxn ang="0">
                  <a:pos x="63" y="73"/>
                </a:cxn>
                <a:cxn ang="0">
                  <a:pos x="91" y="45"/>
                </a:cxn>
                <a:cxn ang="0">
                  <a:pos x="56" y="45"/>
                </a:cxn>
                <a:cxn ang="0">
                  <a:pos x="46" y="0"/>
                </a:cxn>
              </a:cxnLst>
              <a:rect l="0" t="0" r="r" b="b"/>
              <a:pathLst>
                <a:path w="92" h="118">
                  <a:moveTo>
                    <a:pt x="46" y="0"/>
                  </a:moveTo>
                  <a:lnTo>
                    <a:pt x="35" y="45"/>
                  </a:lnTo>
                  <a:lnTo>
                    <a:pt x="0" y="45"/>
                  </a:lnTo>
                  <a:lnTo>
                    <a:pt x="28" y="73"/>
                  </a:lnTo>
                  <a:lnTo>
                    <a:pt x="18" y="117"/>
                  </a:lnTo>
                  <a:lnTo>
                    <a:pt x="46" y="90"/>
                  </a:lnTo>
                  <a:lnTo>
                    <a:pt x="73" y="117"/>
                  </a:lnTo>
                  <a:lnTo>
                    <a:pt x="63" y="73"/>
                  </a:lnTo>
                  <a:lnTo>
                    <a:pt x="91" y="45"/>
                  </a:lnTo>
                  <a:lnTo>
                    <a:pt x="56" y="45"/>
                  </a:lnTo>
                  <a:lnTo>
                    <a:pt x="4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s-ES"/>
            </a:p>
          </p:txBody>
        </p:sp>
        <p:grpSp>
          <p:nvGrpSpPr>
            <p:cNvPr id="28" name="Group 1355"/>
            <p:cNvGrpSpPr>
              <a:grpSpLocks/>
            </p:cNvGrpSpPr>
            <p:nvPr/>
          </p:nvGrpSpPr>
          <p:grpSpPr bwMode="auto">
            <a:xfrm>
              <a:off x="3120" y="1763"/>
              <a:ext cx="400" cy="60"/>
              <a:chOff x="3120" y="1763"/>
              <a:chExt cx="400" cy="60"/>
            </a:xfrm>
          </p:grpSpPr>
          <p:sp>
            <p:nvSpPr>
              <p:cNvPr id="107" name="Line 1356"/>
              <p:cNvSpPr>
                <a:spLocks noChangeShapeType="1"/>
              </p:cNvSpPr>
              <p:nvPr/>
            </p:nvSpPr>
            <p:spPr bwMode="auto">
              <a:xfrm>
                <a:off x="3120" y="1797"/>
                <a:ext cx="346" cy="0"/>
              </a:xfrm>
              <a:prstGeom prst="line">
                <a:avLst/>
              </a:prstGeom>
              <a:noFill/>
              <a:ln w="12700">
                <a:solidFill>
                  <a:srgbClr val="000000"/>
                </a:solidFill>
                <a:round/>
                <a:headEnd/>
                <a:tailEnd/>
              </a:ln>
              <a:effectLst/>
            </p:spPr>
            <p:txBody>
              <a:bodyPr wrap="none" anchor="ctr"/>
              <a:lstStyle/>
              <a:p>
                <a:endParaRPr lang="es-ES"/>
              </a:p>
            </p:txBody>
          </p:sp>
          <p:sp>
            <p:nvSpPr>
              <p:cNvPr id="108" name="Freeform 1357"/>
              <p:cNvSpPr>
                <a:spLocks/>
              </p:cNvSpPr>
              <p:nvPr/>
            </p:nvSpPr>
            <p:spPr bwMode="auto">
              <a:xfrm>
                <a:off x="3413" y="1763"/>
                <a:ext cx="107" cy="60"/>
              </a:xfrm>
              <a:custGeom>
                <a:avLst/>
                <a:gdLst/>
                <a:ahLst/>
                <a:cxnLst>
                  <a:cxn ang="0">
                    <a:pos x="106" y="30"/>
                  </a:cxn>
                  <a:cxn ang="0">
                    <a:pos x="0" y="0"/>
                  </a:cxn>
                  <a:cxn ang="0">
                    <a:pos x="0" y="59"/>
                  </a:cxn>
                  <a:cxn ang="0">
                    <a:pos x="106" y="30"/>
                  </a:cxn>
                </a:cxnLst>
                <a:rect l="0" t="0" r="r" b="b"/>
                <a:pathLst>
                  <a:path w="107" h="60">
                    <a:moveTo>
                      <a:pt x="106" y="30"/>
                    </a:moveTo>
                    <a:lnTo>
                      <a:pt x="0" y="0"/>
                    </a:lnTo>
                    <a:lnTo>
                      <a:pt x="0" y="59"/>
                    </a:lnTo>
                    <a:lnTo>
                      <a:pt x="106" y="30"/>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grpSp>
        <p:grpSp>
          <p:nvGrpSpPr>
            <p:cNvPr id="29" name="Group 1358"/>
            <p:cNvGrpSpPr>
              <a:grpSpLocks/>
            </p:cNvGrpSpPr>
            <p:nvPr/>
          </p:nvGrpSpPr>
          <p:grpSpPr bwMode="auto">
            <a:xfrm>
              <a:off x="3212" y="2149"/>
              <a:ext cx="354" cy="241"/>
              <a:chOff x="3212" y="2149"/>
              <a:chExt cx="354" cy="241"/>
            </a:xfrm>
          </p:grpSpPr>
          <p:sp>
            <p:nvSpPr>
              <p:cNvPr id="105" name="Line 1359"/>
              <p:cNvSpPr>
                <a:spLocks noChangeShapeType="1"/>
              </p:cNvSpPr>
              <p:nvPr/>
            </p:nvSpPr>
            <p:spPr bwMode="auto">
              <a:xfrm flipV="1">
                <a:off x="3212" y="2184"/>
                <a:ext cx="300" cy="206"/>
              </a:xfrm>
              <a:prstGeom prst="line">
                <a:avLst/>
              </a:prstGeom>
              <a:noFill/>
              <a:ln w="12700">
                <a:solidFill>
                  <a:srgbClr val="000000"/>
                </a:solidFill>
                <a:round/>
                <a:headEnd/>
                <a:tailEnd/>
              </a:ln>
              <a:effectLst/>
            </p:spPr>
            <p:txBody>
              <a:bodyPr wrap="none" anchor="ctr"/>
              <a:lstStyle/>
              <a:p>
                <a:endParaRPr lang="es-ES"/>
              </a:p>
            </p:txBody>
          </p:sp>
          <p:sp>
            <p:nvSpPr>
              <p:cNvPr id="106" name="Freeform 1360"/>
              <p:cNvSpPr>
                <a:spLocks/>
              </p:cNvSpPr>
              <p:nvPr/>
            </p:nvSpPr>
            <p:spPr bwMode="auto">
              <a:xfrm>
                <a:off x="3461" y="2149"/>
                <a:ext cx="105" cy="82"/>
              </a:xfrm>
              <a:custGeom>
                <a:avLst/>
                <a:gdLst/>
                <a:ahLst/>
                <a:cxnLst>
                  <a:cxn ang="0">
                    <a:pos x="104" y="0"/>
                  </a:cxn>
                  <a:cxn ang="0">
                    <a:pos x="0" y="31"/>
                  </a:cxn>
                  <a:cxn ang="0">
                    <a:pos x="33" y="81"/>
                  </a:cxn>
                  <a:cxn ang="0">
                    <a:pos x="104" y="0"/>
                  </a:cxn>
                </a:cxnLst>
                <a:rect l="0" t="0" r="r" b="b"/>
                <a:pathLst>
                  <a:path w="105" h="82">
                    <a:moveTo>
                      <a:pt x="104" y="0"/>
                    </a:moveTo>
                    <a:lnTo>
                      <a:pt x="0" y="31"/>
                    </a:lnTo>
                    <a:lnTo>
                      <a:pt x="33" y="81"/>
                    </a:lnTo>
                    <a:lnTo>
                      <a:pt x="104" y="0"/>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grpSp>
        <p:grpSp>
          <p:nvGrpSpPr>
            <p:cNvPr id="30" name="Group 1361"/>
            <p:cNvGrpSpPr>
              <a:grpSpLocks/>
            </p:cNvGrpSpPr>
            <p:nvPr/>
          </p:nvGrpSpPr>
          <p:grpSpPr bwMode="auto">
            <a:xfrm>
              <a:off x="2875" y="3444"/>
              <a:ext cx="642" cy="249"/>
              <a:chOff x="2875" y="3444"/>
              <a:chExt cx="642" cy="249"/>
            </a:xfrm>
          </p:grpSpPr>
          <p:sp>
            <p:nvSpPr>
              <p:cNvPr id="103" name="Rectangle 1362"/>
              <p:cNvSpPr>
                <a:spLocks noChangeArrowheads="1"/>
              </p:cNvSpPr>
              <p:nvPr/>
            </p:nvSpPr>
            <p:spPr bwMode="auto">
              <a:xfrm>
                <a:off x="2875" y="3444"/>
                <a:ext cx="642" cy="249"/>
              </a:xfrm>
              <a:prstGeom prst="rect">
                <a:avLst/>
              </a:prstGeom>
              <a:solidFill>
                <a:srgbClr val="FFFFFF"/>
              </a:solidFill>
              <a:ln w="12700">
                <a:solidFill>
                  <a:srgbClr val="000000"/>
                </a:solidFill>
                <a:miter lim="800000"/>
                <a:headEnd/>
                <a:tailEnd/>
              </a:ln>
              <a:effectLst/>
            </p:spPr>
            <p:txBody>
              <a:bodyPr wrap="none" anchor="ctr"/>
              <a:lstStyle/>
              <a:p>
                <a:endParaRPr lang="es-ES"/>
              </a:p>
            </p:txBody>
          </p:sp>
          <p:sp>
            <p:nvSpPr>
              <p:cNvPr id="104" name="Rectangle 1363"/>
              <p:cNvSpPr>
                <a:spLocks noChangeArrowheads="1"/>
              </p:cNvSpPr>
              <p:nvPr/>
            </p:nvSpPr>
            <p:spPr bwMode="auto">
              <a:xfrm>
                <a:off x="3237" y="3488"/>
                <a:ext cx="216" cy="110"/>
              </a:xfrm>
              <a:prstGeom prst="rect">
                <a:avLst/>
              </a:prstGeom>
              <a:solidFill>
                <a:srgbClr val="808080"/>
              </a:solidFill>
              <a:ln w="12700">
                <a:solidFill>
                  <a:srgbClr val="000000"/>
                </a:solidFill>
                <a:miter lim="800000"/>
                <a:headEnd/>
                <a:tailEnd/>
              </a:ln>
              <a:effectLst/>
            </p:spPr>
            <p:txBody>
              <a:bodyPr wrap="none" anchor="ctr"/>
              <a:lstStyle/>
              <a:p>
                <a:endParaRPr lang="es-ES"/>
              </a:p>
            </p:txBody>
          </p:sp>
        </p:grpSp>
        <p:sp>
          <p:nvSpPr>
            <p:cNvPr id="31" name="Rectangle 1364"/>
            <p:cNvSpPr>
              <a:spLocks noChangeArrowheads="1"/>
            </p:cNvSpPr>
            <p:nvPr/>
          </p:nvSpPr>
          <p:spPr bwMode="auto">
            <a:xfrm>
              <a:off x="2965" y="2920"/>
              <a:ext cx="464" cy="506"/>
            </a:xfrm>
            <a:prstGeom prst="rect">
              <a:avLst/>
            </a:prstGeom>
            <a:solidFill>
              <a:srgbClr val="FFFFFF"/>
            </a:solidFill>
            <a:ln w="12700">
              <a:solidFill>
                <a:srgbClr val="000000"/>
              </a:solidFill>
              <a:miter lim="800000"/>
              <a:headEnd/>
              <a:tailEnd/>
            </a:ln>
            <a:effectLst/>
          </p:spPr>
          <p:txBody>
            <a:bodyPr wrap="none" anchor="ctr"/>
            <a:lstStyle/>
            <a:p>
              <a:endParaRPr lang="es-ES"/>
            </a:p>
          </p:txBody>
        </p:sp>
        <p:sp>
          <p:nvSpPr>
            <p:cNvPr id="32" name="Rectangle 1365"/>
            <p:cNvSpPr>
              <a:spLocks noChangeArrowheads="1"/>
            </p:cNvSpPr>
            <p:nvPr/>
          </p:nvSpPr>
          <p:spPr bwMode="auto">
            <a:xfrm>
              <a:off x="2996" y="2963"/>
              <a:ext cx="403" cy="426"/>
            </a:xfrm>
            <a:prstGeom prst="rect">
              <a:avLst/>
            </a:prstGeom>
            <a:solidFill>
              <a:srgbClr val="FFFFFF"/>
            </a:solidFill>
            <a:ln w="12700">
              <a:solidFill>
                <a:srgbClr val="000000"/>
              </a:solidFill>
              <a:miter lim="800000"/>
              <a:headEnd/>
              <a:tailEnd/>
            </a:ln>
            <a:effectLst/>
          </p:spPr>
          <p:txBody>
            <a:bodyPr wrap="none" anchor="ctr"/>
            <a:lstStyle/>
            <a:p>
              <a:endParaRPr lang="es-ES"/>
            </a:p>
          </p:txBody>
        </p:sp>
        <p:sp>
          <p:nvSpPr>
            <p:cNvPr id="33" name="Rectangle 1366"/>
            <p:cNvSpPr>
              <a:spLocks noChangeArrowheads="1"/>
            </p:cNvSpPr>
            <p:nvPr/>
          </p:nvSpPr>
          <p:spPr bwMode="auto">
            <a:xfrm>
              <a:off x="3349" y="2963"/>
              <a:ext cx="48" cy="426"/>
            </a:xfrm>
            <a:prstGeom prst="rect">
              <a:avLst/>
            </a:prstGeom>
            <a:solidFill>
              <a:srgbClr val="FFFFFF"/>
            </a:solidFill>
            <a:ln w="12700">
              <a:solidFill>
                <a:srgbClr val="000000"/>
              </a:solidFill>
              <a:miter lim="800000"/>
              <a:headEnd/>
              <a:tailEnd/>
            </a:ln>
            <a:effectLst/>
          </p:spPr>
          <p:txBody>
            <a:bodyPr wrap="none" anchor="ctr"/>
            <a:lstStyle/>
            <a:p>
              <a:endParaRPr lang="es-ES"/>
            </a:p>
          </p:txBody>
        </p:sp>
        <p:sp>
          <p:nvSpPr>
            <p:cNvPr id="34" name="Rectangle 1367"/>
            <p:cNvSpPr>
              <a:spLocks noChangeArrowheads="1"/>
            </p:cNvSpPr>
            <p:nvPr/>
          </p:nvSpPr>
          <p:spPr bwMode="auto">
            <a:xfrm>
              <a:off x="3363" y="2985"/>
              <a:ext cx="18" cy="18"/>
            </a:xfrm>
            <a:prstGeom prst="rect">
              <a:avLst/>
            </a:prstGeom>
            <a:solidFill>
              <a:srgbClr val="FFFFFF"/>
            </a:solidFill>
            <a:ln w="12700">
              <a:solidFill>
                <a:srgbClr val="000000"/>
              </a:solidFill>
              <a:miter lim="800000"/>
              <a:headEnd/>
              <a:tailEnd/>
            </a:ln>
            <a:effectLst/>
          </p:spPr>
          <p:txBody>
            <a:bodyPr wrap="none" anchor="ctr"/>
            <a:lstStyle/>
            <a:p>
              <a:endParaRPr lang="es-ES"/>
            </a:p>
          </p:txBody>
        </p:sp>
        <p:sp>
          <p:nvSpPr>
            <p:cNvPr id="35" name="Oval 1368"/>
            <p:cNvSpPr>
              <a:spLocks noChangeArrowheads="1"/>
            </p:cNvSpPr>
            <p:nvPr/>
          </p:nvSpPr>
          <p:spPr bwMode="auto">
            <a:xfrm>
              <a:off x="3366" y="3176"/>
              <a:ext cx="11" cy="16"/>
            </a:xfrm>
            <a:prstGeom prst="ellipse">
              <a:avLst/>
            </a:prstGeom>
            <a:solidFill>
              <a:srgbClr val="FFFFFF"/>
            </a:solidFill>
            <a:ln w="12700">
              <a:solidFill>
                <a:srgbClr val="000000"/>
              </a:solidFill>
              <a:round/>
              <a:headEnd/>
              <a:tailEnd/>
            </a:ln>
            <a:effectLst/>
          </p:spPr>
          <p:txBody>
            <a:bodyPr wrap="none" anchor="ctr"/>
            <a:lstStyle/>
            <a:p>
              <a:endParaRPr lang="es-ES"/>
            </a:p>
          </p:txBody>
        </p:sp>
        <p:sp>
          <p:nvSpPr>
            <p:cNvPr id="36" name="Oval 1369"/>
            <p:cNvSpPr>
              <a:spLocks noChangeArrowheads="1"/>
            </p:cNvSpPr>
            <p:nvPr/>
          </p:nvSpPr>
          <p:spPr bwMode="auto">
            <a:xfrm>
              <a:off x="3366" y="3254"/>
              <a:ext cx="11" cy="19"/>
            </a:xfrm>
            <a:prstGeom prst="ellipse">
              <a:avLst/>
            </a:prstGeom>
            <a:solidFill>
              <a:srgbClr val="FFFFFF"/>
            </a:solidFill>
            <a:ln w="12700">
              <a:solidFill>
                <a:srgbClr val="000000"/>
              </a:solidFill>
              <a:round/>
              <a:headEnd/>
              <a:tailEnd/>
            </a:ln>
            <a:effectLst/>
          </p:spPr>
          <p:txBody>
            <a:bodyPr wrap="none" anchor="ctr"/>
            <a:lstStyle/>
            <a:p>
              <a:endParaRPr lang="es-ES"/>
            </a:p>
          </p:txBody>
        </p:sp>
        <p:sp>
          <p:nvSpPr>
            <p:cNvPr id="37" name="Oval 1370"/>
            <p:cNvSpPr>
              <a:spLocks noChangeArrowheads="1"/>
            </p:cNvSpPr>
            <p:nvPr/>
          </p:nvSpPr>
          <p:spPr bwMode="auto">
            <a:xfrm>
              <a:off x="3366" y="3330"/>
              <a:ext cx="11" cy="17"/>
            </a:xfrm>
            <a:prstGeom prst="ellipse">
              <a:avLst/>
            </a:prstGeom>
            <a:solidFill>
              <a:srgbClr val="FFFFFF"/>
            </a:solidFill>
            <a:ln w="12700">
              <a:solidFill>
                <a:srgbClr val="000000"/>
              </a:solidFill>
              <a:round/>
              <a:headEnd/>
              <a:tailEnd/>
            </a:ln>
            <a:effectLst/>
          </p:spPr>
          <p:txBody>
            <a:bodyPr wrap="none" anchor="ctr"/>
            <a:lstStyle/>
            <a:p>
              <a:endParaRPr lang="es-ES"/>
            </a:p>
          </p:txBody>
        </p:sp>
        <p:grpSp>
          <p:nvGrpSpPr>
            <p:cNvPr id="38" name="Group 1371"/>
            <p:cNvGrpSpPr>
              <a:grpSpLocks/>
            </p:cNvGrpSpPr>
            <p:nvPr/>
          </p:nvGrpSpPr>
          <p:grpSpPr bwMode="auto">
            <a:xfrm>
              <a:off x="2964" y="3073"/>
              <a:ext cx="342" cy="278"/>
              <a:chOff x="2964" y="3073"/>
              <a:chExt cx="342" cy="278"/>
            </a:xfrm>
          </p:grpSpPr>
          <p:sp>
            <p:nvSpPr>
              <p:cNvPr id="101" name="Rectangle 1372"/>
              <p:cNvSpPr>
                <a:spLocks noChangeArrowheads="1"/>
              </p:cNvSpPr>
              <p:nvPr/>
            </p:nvSpPr>
            <p:spPr bwMode="auto">
              <a:xfrm>
                <a:off x="2964" y="3073"/>
                <a:ext cx="342" cy="171"/>
              </a:xfrm>
              <a:prstGeom prst="rect">
                <a:avLst/>
              </a:prstGeom>
              <a:noFill/>
              <a:ln w="12700">
                <a:noFill/>
                <a:miter lim="800000"/>
                <a:headEnd/>
                <a:tailEnd/>
              </a:ln>
              <a:effectLst/>
            </p:spPr>
            <p:txBody>
              <a:bodyPr wrap="none" lIns="90488" tIns="44450" rIns="90488" bIns="44450">
                <a:spAutoFit/>
              </a:bodyPr>
              <a:lstStyle/>
              <a:p>
                <a:pPr algn="l" defTabSz="762000"/>
                <a:r>
                  <a:rPr lang="es-ES_tradnl" sz="1200">
                    <a:effectLst/>
                  </a:rPr>
                  <a:t>¡Xyx//</a:t>
                </a:r>
              </a:p>
            </p:txBody>
          </p:sp>
          <p:sp>
            <p:nvSpPr>
              <p:cNvPr id="102" name="Rectangle 1373"/>
              <p:cNvSpPr>
                <a:spLocks noChangeArrowheads="1"/>
              </p:cNvSpPr>
              <p:nvPr/>
            </p:nvSpPr>
            <p:spPr bwMode="auto">
              <a:xfrm>
                <a:off x="2964" y="3180"/>
                <a:ext cx="269" cy="171"/>
              </a:xfrm>
              <a:prstGeom prst="rect">
                <a:avLst/>
              </a:prstGeom>
              <a:noFill/>
              <a:ln w="12700">
                <a:noFill/>
                <a:miter lim="800000"/>
                <a:headEnd/>
                <a:tailEnd/>
              </a:ln>
              <a:effectLst/>
            </p:spPr>
            <p:txBody>
              <a:bodyPr wrap="none" lIns="90488" tIns="44450" rIns="90488" bIns="44450">
                <a:spAutoFit/>
              </a:bodyPr>
              <a:lstStyle/>
              <a:p>
                <a:pPr algn="l" defTabSz="762000"/>
                <a:r>
                  <a:rPr lang="es-ES_tradnl" sz="1200">
                    <a:effectLst/>
                  </a:rPr>
                  <a:t>???</a:t>
                </a:r>
              </a:p>
            </p:txBody>
          </p:sp>
        </p:grpSp>
        <p:sp>
          <p:nvSpPr>
            <p:cNvPr id="39" name="Rectangle 1374"/>
            <p:cNvSpPr>
              <a:spLocks noChangeArrowheads="1"/>
            </p:cNvSpPr>
            <p:nvPr/>
          </p:nvSpPr>
          <p:spPr bwMode="auto">
            <a:xfrm>
              <a:off x="2371" y="1288"/>
              <a:ext cx="1760" cy="190"/>
            </a:xfrm>
            <a:prstGeom prst="rect">
              <a:avLst/>
            </a:prstGeom>
            <a:noFill/>
            <a:ln w="12700">
              <a:noFill/>
              <a:miter lim="800000"/>
              <a:headEnd/>
              <a:tailEnd/>
            </a:ln>
            <a:effectLst/>
          </p:spPr>
          <p:txBody>
            <a:bodyPr wrap="none" lIns="90488" tIns="44450" rIns="90488" bIns="44450">
              <a:spAutoFit/>
            </a:bodyPr>
            <a:lstStyle/>
            <a:p>
              <a:pPr algn="l" defTabSz="762000"/>
              <a:r>
                <a:rPr lang="es-ES_tradnl" sz="1400">
                  <a:effectLst/>
                </a:rPr>
                <a:t>Sistema de gestión de aeropuerto</a:t>
              </a:r>
            </a:p>
          </p:txBody>
        </p:sp>
        <p:grpSp>
          <p:nvGrpSpPr>
            <p:cNvPr id="40" name="Group 1375"/>
            <p:cNvGrpSpPr>
              <a:grpSpLocks/>
            </p:cNvGrpSpPr>
            <p:nvPr/>
          </p:nvGrpSpPr>
          <p:grpSpPr bwMode="auto">
            <a:xfrm>
              <a:off x="3437" y="2508"/>
              <a:ext cx="185" cy="344"/>
              <a:chOff x="3437" y="2508"/>
              <a:chExt cx="185" cy="344"/>
            </a:xfrm>
          </p:grpSpPr>
          <p:sp>
            <p:nvSpPr>
              <p:cNvPr id="99" name="Line 1376"/>
              <p:cNvSpPr>
                <a:spLocks noChangeShapeType="1"/>
              </p:cNvSpPr>
              <p:nvPr/>
            </p:nvSpPr>
            <p:spPr bwMode="auto">
              <a:xfrm flipH="1">
                <a:off x="3460" y="2508"/>
                <a:ext cx="162" cy="290"/>
              </a:xfrm>
              <a:prstGeom prst="line">
                <a:avLst/>
              </a:prstGeom>
              <a:noFill/>
              <a:ln w="12700">
                <a:solidFill>
                  <a:srgbClr val="000000"/>
                </a:solidFill>
                <a:round/>
                <a:headEnd/>
                <a:tailEnd/>
              </a:ln>
              <a:effectLst/>
            </p:spPr>
            <p:txBody>
              <a:bodyPr wrap="none" anchor="ctr"/>
              <a:lstStyle/>
              <a:p>
                <a:endParaRPr lang="es-ES"/>
              </a:p>
            </p:txBody>
          </p:sp>
          <p:sp>
            <p:nvSpPr>
              <p:cNvPr id="100" name="Freeform 1377"/>
              <p:cNvSpPr>
                <a:spLocks/>
              </p:cNvSpPr>
              <p:nvPr/>
            </p:nvSpPr>
            <p:spPr bwMode="auto">
              <a:xfrm>
                <a:off x="3437" y="2744"/>
                <a:ext cx="74" cy="108"/>
              </a:xfrm>
              <a:custGeom>
                <a:avLst/>
                <a:gdLst/>
                <a:ahLst/>
                <a:cxnLst>
                  <a:cxn ang="0">
                    <a:pos x="0" y="107"/>
                  </a:cxn>
                  <a:cxn ang="0">
                    <a:pos x="73" y="28"/>
                  </a:cxn>
                  <a:cxn ang="0">
                    <a:pos x="20" y="0"/>
                  </a:cxn>
                  <a:cxn ang="0">
                    <a:pos x="0" y="107"/>
                  </a:cxn>
                </a:cxnLst>
                <a:rect l="0" t="0" r="r" b="b"/>
                <a:pathLst>
                  <a:path w="74" h="108">
                    <a:moveTo>
                      <a:pt x="0" y="107"/>
                    </a:moveTo>
                    <a:lnTo>
                      <a:pt x="73" y="28"/>
                    </a:lnTo>
                    <a:lnTo>
                      <a:pt x="20" y="0"/>
                    </a:lnTo>
                    <a:lnTo>
                      <a:pt x="0" y="107"/>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grpSp>
        <p:grpSp>
          <p:nvGrpSpPr>
            <p:cNvPr id="41" name="Group 1378"/>
            <p:cNvGrpSpPr>
              <a:grpSpLocks/>
            </p:cNvGrpSpPr>
            <p:nvPr/>
          </p:nvGrpSpPr>
          <p:grpSpPr bwMode="auto">
            <a:xfrm>
              <a:off x="4073" y="2973"/>
              <a:ext cx="185" cy="673"/>
              <a:chOff x="4073" y="2973"/>
              <a:chExt cx="185" cy="673"/>
            </a:xfrm>
          </p:grpSpPr>
          <p:grpSp>
            <p:nvGrpSpPr>
              <p:cNvPr id="76" name="Group 1379"/>
              <p:cNvGrpSpPr>
                <a:grpSpLocks/>
              </p:cNvGrpSpPr>
              <p:nvPr/>
            </p:nvGrpSpPr>
            <p:grpSpPr bwMode="auto">
              <a:xfrm>
                <a:off x="4073" y="3194"/>
                <a:ext cx="185" cy="452"/>
                <a:chOff x="4073" y="3194"/>
                <a:chExt cx="185" cy="452"/>
              </a:xfrm>
            </p:grpSpPr>
            <p:grpSp>
              <p:nvGrpSpPr>
                <p:cNvPr id="84" name="Group 1380"/>
                <p:cNvGrpSpPr>
                  <a:grpSpLocks/>
                </p:cNvGrpSpPr>
                <p:nvPr/>
              </p:nvGrpSpPr>
              <p:grpSpPr bwMode="auto">
                <a:xfrm>
                  <a:off x="4073" y="3212"/>
                  <a:ext cx="118" cy="422"/>
                  <a:chOff x="4073" y="3212"/>
                  <a:chExt cx="118" cy="422"/>
                </a:xfrm>
              </p:grpSpPr>
              <p:sp>
                <p:nvSpPr>
                  <p:cNvPr id="92" name="Line 1381"/>
                  <p:cNvSpPr>
                    <a:spLocks noChangeShapeType="1"/>
                  </p:cNvSpPr>
                  <p:nvPr/>
                </p:nvSpPr>
                <p:spPr bwMode="auto">
                  <a:xfrm>
                    <a:off x="4121" y="3212"/>
                    <a:ext cx="44" cy="0"/>
                  </a:xfrm>
                  <a:prstGeom prst="line">
                    <a:avLst/>
                  </a:prstGeom>
                  <a:noFill/>
                  <a:ln w="12700">
                    <a:solidFill>
                      <a:srgbClr val="C0C0C0"/>
                    </a:solidFill>
                    <a:round/>
                    <a:headEnd/>
                    <a:tailEnd/>
                  </a:ln>
                  <a:effectLst/>
                </p:spPr>
                <p:txBody>
                  <a:bodyPr wrap="none" anchor="ctr"/>
                  <a:lstStyle/>
                  <a:p>
                    <a:endParaRPr lang="es-ES"/>
                  </a:p>
                </p:txBody>
              </p:sp>
              <p:sp>
                <p:nvSpPr>
                  <p:cNvPr id="93" name="Line 1382"/>
                  <p:cNvSpPr>
                    <a:spLocks noChangeShapeType="1"/>
                  </p:cNvSpPr>
                  <p:nvPr/>
                </p:nvSpPr>
                <p:spPr bwMode="auto">
                  <a:xfrm flipV="1">
                    <a:off x="4108" y="3213"/>
                    <a:ext cx="46" cy="94"/>
                  </a:xfrm>
                  <a:prstGeom prst="line">
                    <a:avLst/>
                  </a:prstGeom>
                  <a:noFill/>
                  <a:ln w="12700">
                    <a:solidFill>
                      <a:srgbClr val="C0C0C0"/>
                    </a:solidFill>
                    <a:round/>
                    <a:headEnd/>
                    <a:tailEnd/>
                  </a:ln>
                  <a:effectLst/>
                </p:spPr>
                <p:txBody>
                  <a:bodyPr wrap="none" anchor="ctr"/>
                  <a:lstStyle/>
                  <a:p>
                    <a:endParaRPr lang="es-ES"/>
                  </a:p>
                </p:txBody>
              </p:sp>
              <p:sp>
                <p:nvSpPr>
                  <p:cNvPr id="94" name="Line 1383"/>
                  <p:cNvSpPr>
                    <a:spLocks noChangeShapeType="1"/>
                  </p:cNvSpPr>
                  <p:nvPr/>
                </p:nvSpPr>
                <p:spPr bwMode="auto">
                  <a:xfrm>
                    <a:off x="4106" y="3309"/>
                    <a:ext cx="70" cy="186"/>
                  </a:xfrm>
                  <a:prstGeom prst="line">
                    <a:avLst/>
                  </a:prstGeom>
                  <a:noFill/>
                  <a:ln w="12700">
                    <a:solidFill>
                      <a:srgbClr val="C0C0C0"/>
                    </a:solidFill>
                    <a:round/>
                    <a:headEnd/>
                    <a:tailEnd/>
                  </a:ln>
                  <a:effectLst/>
                </p:spPr>
                <p:txBody>
                  <a:bodyPr wrap="none" anchor="ctr"/>
                  <a:lstStyle/>
                  <a:p>
                    <a:endParaRPr lang="es-ES"/>
                  </a:p>
                </p:txBody>
              </p:sp>
              <p:sp>
                <p:nvSpPr>
                  <p:cNvPr id="95" name="Line 1384"/>
                  <p:cNvSpPr>
                    <a:spLocks noChangeShapeType="1"/>
                  </p:cNvSpPr>
                  <p:nvPr/>
                </p:nvSpPr>
                <p:spPr bwMode="auto">
                  <a:xfrm flipV="1">
                    <a:off x="4073" y="3485"/>
                    <a:ext cx="100" cy="148"/>
                  </a:xfrm>
                  <a:prstGeom prst="line">
                    <a:avLst/>
                  </a:prstGeom>
                  <a:noFill/>
                  <a:ln w="12700">
                    <a:solidFill>
                      <a:srgbClr val="C0C0C0"/>
                    </a:solidFill>
                    <a:round/>
                    <a:headEnd/>
                    <a:tailEnd/>
                  </a:ln>
                  <a:effectLst/>
                </p:spPr>
                <p:txBody>
                  <a:bodyPr wrap="none" anchor="ctr"/>
                  <a:lstStyle/>
                  <a:p>
                    <a:endParaRPr lang="es-ES"/>
                  </a:p>
                </p:txBody>
              </p:sp>
              <p:sp>
                <p:nvSpPr>
                  <p:cNvPr id="96" name="Line 1385"/>
                  <p:cNvSpPr>
                    <a:spLocks noChangeShapeType="1"/>
                  </p:cNvSpPr>
                  <p:nvPr/>
                </p:nvSpPr>
                <p:spPr bwMode="auto">
                  <a:xfrm>
                    <a:off x="4089" y="3494"/>
                    <a:ext cx="102" cy="140"/>
                  </a:xfrm>
                  <a:prstGeom prst="line">
                    <a:avLst/>
                  </a:prstGeom>
                  <a:noFill/>
                  <a:ln w="12700">
                    <a:solidFill>
                      <a:srgbClr val="C0C0C0"/>
                    </a:solidFill>
                    <a:round/>
                    <a:headEnd/>
                    <a:tailEnd/>
                  </a:ln>
                  <a:effectLst/>
                </p:spPr>
                <p:txBody>
                  <a:bodyPr wrap="none" anchor="ctr"/>
                  <a:lstStyle/>
                  <a:p>
                    <a:endParaRPr lang="es-ES"/>
                  </a:p>
                </p:txBody>
              </p:sp>
              <p:sp>
                <p:nvSpPr>
                  <p:cNvPr id="97" name="Line 1386"/>
                  <p:cNvSpPr>
                    <a:spLocks noChangeShapeType="1"/>
                  </p:cNvSpPr>
                  <p:nvPr/>
                </p:nvSpPr>
                <p:spPr bwMode="auto">
                  <a:xfrm flipV="1">
                    <a:off x="4082" y="3301"/>
                    <a:ext cx="79" cy="197"/>
                  </a:xfrm>
                  <a:prstGeom prst="line">
                    <a:avLst/>
                  </a:prstGeom>
                  <a:noFill/>
                  <a:ln w="12700">
                    <a:solidFill>
                      <a:srgbClr val="C0C0C0"/>
                    </a:solidFill>
                    <a:round/>
                    <a:headEnd/>
                    <a:tailEnd/>
                  </a:ln>
                  <a:effectLst/>
                </p:spPr>
                <p:txBody>
                  <a:bodyPr wrap="none" anchor="ctr"/>
                  <a:lstStyle/>
                  <a:p>
                    <a:endParaRPr lang="es-ES"/>
                  </a:p>
                </p:txBody>
              </p:sp>
              <p:sp>
                <p:nvSpPr>
                  <p:cNvPr id="98" name="Line 1387"/>
                  <p:cNvSpPr>
                    <a:spLocks noChangeShapeType="1"/>
                  </p:cNvSpPr>
                  <p:nvPr/>
                </p:nvSpPr>
                <p:spPr bwMode="auto">
                  <a:xfrm>
                    <a:off x="4121" y="3216"/>
                    <a:ext cx="47" cy="98"/>
                  </a:xfrm>
                  <a:prstGeom prst="line">
                    <a:avLst/>
                  </a:prstGeom>
                  <a:noFill/>
                  <a:ln w="12700">
                    <a:solidFill>
                      <a:srgbClr val="C0C0C0"/>
                    </a:solidFill>
                    <a:round/>
                    <a:headEnd/>
                    <a:tailEnd/>
                  </a:ln>
                  <a:effectLst/>
                </p:spPr>
                <p:txBody>
                  <a:bodyPr wrap="none" anchor="ctr"/>
                  <a:lstStyle/>
                  <a:p>
                    <a:endParaRPr lang="es-ES"/>
                  </a:p>
                </p:txBody>
              </p:sp>
            </p:grpSp>
            <p:sp>
              <p:nvSpPr>
                <p:cNvPr id="85" name="Line 1388"/>
                <p:cNvSpPr>
                  <a:spLocks noChangeShapeType="1"/>
                </p:cNvSpPr>
                <p:nvPr/>
              </p:nvSpPr>
              <p:spPr bwMode="auto">
                <a:xfrm flipV="1">
                  <a:off x="4189" y="3457"/>
                  <a:ext cx="38" cy="189"/>
                </a:xfrm>
                <a:prstGeom prst="line">
                  <a:avLst/>
                </a:prstGeom>
                <a:noFill/>
                <a:ln w="12700">
                  <a:solidFill>
                    <a:srgbClr val="C0C0C0"/>
                  </a:solidFill>
                  <a:round/>
                  <a:headEnd/>
                  <a:tailEnd/>
                </a:ln>
                <a:effectLst/>
              </p:spPr>
              <p:txBody>
                <a:bodyPr wrap="none" anchor="ctr"/>
                <a:lstStyle/>
                <a:p>
                  <a:endParaRPr lang="es-ES"/>
                </a:p>
              </p:txBody>
            </p:sp>
            <p:sp>
              <p:nvSpPr>
                <p:cNvPr id="86" name="Line 1389"/>
                <p:cNvSpPr>
                  <a:spLocks noChangeShapeType="1"/>
                </p:cNvSpPr>
                <p:nvPr/>
              </p:nvSpPr>
              <p:spPr bwMode="auto">
                <a:xfrm>
                  <a:off x="4174" y="3312"/>
                  <a:ext cx="58" cy="155"/>
                </a:xfrm>
                <a:prstGeom prst="line">
                  <a:avLst/>
                </a:prstGeom>
                <a:noFill/>
                <a:ln w="12700">
                  <a:solidFill>
                    <a:srgbClr val="C0C0C0"/>
                  </a:solidFill>
                  <a:round/>
                  <a:headEnd/>
                  <a:tailEnd/>
                </a:ln>
                <a:effectLst/>
              </p:spPr>
              <p:txBody>
                <a:bodyPr wrap="none" anchor="ctr"/>
                <a:lstStyle/>
                <a:p>
                  <a:endParaRPr lang="es-ES"/>
                </a:p>
              </p:txBody>
            </p:sp>
            <p:sp>
              <p:nvSpPr>
                <p:cNvPr id="87" name="Line 1390"/>
                <p:cNvSpPr>
                  <a:spLocks noChangeShapeType="1"/>
                </p:cNvSpPr>
                <p:nvPr/>
              </p:nvSpPr>
              <p:spPr bwMode="auto">
                <a:xfrm flipV="1">
                  <a:off x="4172" y="3197"/>
                  <a:ext cx="8" cy="124"/>
                </a:xfrm>
                <a:prstGeom prst="line">
                  <a:avLst/>
                </a:prstGeom>
                <a:noFill/>
                <a:ln w="12700">
                  <a:solidFill>
                    <a:srgbClr val="C0C0C0"/>
                  </a:solidFill>
                  <a:round/>
                  <a:headEnd/>
                  <a:tailEnd/>
                </a:ln>
                <a:effectLst/>
              </p:spPr>
              <p:txBody>
                <a:bodyPr wrap="none" anchor="ctr"/>
                <a:lstStyle/>
                <a:p>
                  <a:endParaRPr lang="es-ES"/>
                </a:p>
              </p:txBody>
            </p:sp>
            <p:sp>
              <p:nvSpPr>
                <p:cNvPr id="88" name="Line 1391"/>
                <p:cNvSpPr>
                  <a:spLocks noChangeShapeType="1"/>
                </p:cNvSpPr>
                <p:nvPr/>
              </p:nvSpPr>
              <p:spPr bwMode="auto">
                <a:xfrm flipV="1">
                  <a:off x="4166" y="3194"/>
                  <a:ext cx="19" cy="25"/>
                </a:xfrm>
                <a:prstGeom prst="line">
                  <a:avLst/>
                </a:prstGeom>
                <a:noFill/>
                <a:ln w="12700">
                  <a:solidFill>
                    <a:srgbClr val="C0C0C0"/>
                  </a:solidFill>
                  <a:round/>
                  <a:headEnd/>
                  <a:tailEnd/>
                </a:ln>
                <a:effectLst/>
              </p:spPr>
              <p:txBody>
                <a:bodyPr wrap="none" anchor="ctr"/>
                <a:lstStyle/>
                <a:p>
                  <a:endParaRPr lang="es-ES"/>
                </a:p>
              </p:txBody>
            </p:sp>
            <p:sp>
              <p:nvSpPr>
                <p:cNvPr id="89" name="Line 1392"/>
                <p:cNvSpPr>
                  <a:spLocks noChangeShapeType="1"/>
                </p:cNvSpPr>
                <p:nvPr/>
              </p:nvSpPr>
              <p:spPr bwMode="auto">
                <a:xfrm>
                  <a:off x="4167" y="3218"/>
                  <a:ext cx="36" cy="76"/>
                </a:xfrm>
                <a:prstGeom prst="line">
                  <a:avLst/>
                </a:prstGeom>
                <a:noFill/>
                <a:ln w="12700">
                  <a:solidFill>
                    <a:srgbClr val="C0C0C0"/>
                  </a:solidFill>
                  <a:round/>
                  <a:headEnd/>
                  <a:tailEnd/>
                </a:ln>
                <a:effectLst/>
              </p:spPr>
              <p:txBody>
                <a:bodyPr wrap="none" anchor="ctr"/>
                <a:lstStyle/>
                <a:p>
                  <a:endParaRPr lang="es-ES"/>
                </a:p>
              </p:txBody>
            </p:sp>
            <p:sp>
              <p:nvSpPr>
                <p:cNvPr id="90" name="Line 1393"/>
                <p:cNvSpPr>
                  <a:spLocks noChangeShapeType="1"/>
                </p:cNvSpPr>
                <p:nvPr/>
              </p:nvSpPr>
              <p:spPr bwMode="auto">
                <a:xfrm flipV="1">
                  <a:off x="4184" y="3288"/>
                  <a:ext cx="9" cy="213"/>
                </a:xfrm>
                <a:prstGeom prst="line">
                  <a:avLst/>
                </a:prstGeom>
                <a:noFill/>
                <a:ln w="12700">
                  <a:solidFill>
                    <a:srgbClr val="C0C0C0"/>
                  </a:solidFill>
                  <a:round/>
                  <a:headEnd/>
                  <a:tailEnd/>
                </a:ln>
                <a:effectLst/>
              </p:spPr>
              <p:txBody>
                <a:bodyPr wrap="none" anchor="ctr"/>
                <a:lstStyle/>
                <a:p>
                  <a:endParaRPr lang="es-ES"/>
                </a:p>
              </p:txBody>
            </p:sp>
            <p:sp>
              <p:nvSpPr>
                <p:cNvPr id="91" name="Line 1394"/>
                <p:cNvSpPr>
                  <a:spLocks noChangeShapeType="1"/>
                </p:cNvSpPr>
                <p:nvPr/>
              </p:nvSpPr>
              <p:spPr bwMode="auto">
                <a:xfrm>
                  <a:off x="4185" y="3493"/>
                  <a:ext cx="73" cy="91"/>
                </a:xfrm>
                <a:prstGeom prst="line">
                  <a:avLst/>
                </a:prstGeom>
                <a:noFill/>
                <a:ln w="12700">
                  <a:solidFill>
                    <a:srgbClr val="C0C0C0"/>
                  </a:solidFill>
                  <a:round/>
                  <a:headEnd/>
                  <a:tailEnd/>
                </a:ln>
                <a:effectLst/>
              </p:spPr>
              <p:txBody>
                <a:bodyPr wrap="none" anchor="ctr"/>
                <a:lstStyle/>
                <a:p>
                  <a:endParaRPr lang="es-ES"/>
                </a:p>
              </p:txBody>
            </p:sp>
          </p:grpSp>
          <p:grpSp>
            <p:nvGrpSpPr>
              <p:cNvPr id="77" name="Group 1395"/>
              <p:cNvGrpSpPr>
                <a:grpSpLocks/>
              </p:cNvGrpSpPr>
              <p:nvPr/>
            </p:nvGrpSpPr>
            <p:grpSpPr bwMode="auto">
              <a:xfrm>
                <a:off x="4074" y="2987"/>
                <a:ext cx="170" cy="653"/>
                <a:chOff x="4074" y="2987"/>
                <a:chExt cx="170" cy="653"/>
              </a:xfrm>
            </p:grpSpPr>
            <p:sp>
              <p:nvSpPr>
                <p:cNvPr id="79" name="Line 1396"/>
                <p:cNvSpPr>
                  <a:spLocks noChangeShapeType="1"/>
                </p:cNvSpPr>
                <p:nvPr/>
              </p:nvSpPr>
              <p:spPr bwMode="auto">
                <a:xfrm flipV="1">
                  <a:off x="4074" y="2987"/>
                  <a:ext cx="56" cy="653"/>
                </a:xfrm>
                <a:prstGeom prst="line">
                  <a:avLst/>
                </a:prstGeom>
                <a:noFill/>
                <a:ln w="25400">
                  <a:solidFill>
                    <a:srgbClr val="C0C0C0"/>
                  </a:solidFill>
                  <a:round/>
                  <a:headEnd/>
                  <a:tailEnd/>
                </a:ln>
                <a:effectLst/>
              </p:spPr>
              <p:txBody>
                <a:bodyPr wrap="none" anchor="ctr"/>
                <a:lstStyle/>
                <a:p>
                  <a:endParaRPr lang="es-ES"/>
                </a:p>
              </p:txBody>
            </p:sp>
            <p:sp>
              <p:nvSpPr>
                <p:cNvPr id="80" name="Line 1397"/>
                <p:cNvSpPr>
                  <a:spLocks noChangeShapeType="1"/>
                </p:cNvSpPr>
                <p:nvPr/>
              </p:nvSpPr>
              <p:spPr bwMode="auto">
                <a:xfrm>
                  <a:off x="4150" y="3020"/>
                  <a:ext cx="31" cy="610"/>
                </a:xfrm>
                <a:prstGeom prst="line">
                  <a:avLst/>
                </a:prstGeom>
                <a:noFill/>
                <a:ln w="25400">
                  <a:solidFill>
                    <a:srgbClr val="C0C0C0"/>
                  </a:solidFill>
                  <a:round/>
                  <a:headEnd/>
                  <a:tailEnd/>
                </a:ln>
                <a:effectLst/>
              </p:spPr>
              <p:txBody>
                <a:bodyPr wrap="none" anchor="ctr"/>
                <a:lstStyle/>
                <a:p>
                  <a:endParaRPr lang="es-ES"/>
                </a:p>
              </p:txBody>
            </p:sp>
            <p:sp>
              <p:nvSpPr>
                <p:cNvPr id="81" name="Line 1398"/>
                <p:cNvSpPr>
                  <a:spLocks noChangeShapeType="1"/>
                </p:cNvSpPr>
                <p:nvPr/>
              </p:nvSpPr>
              <p:spPr bwMode="auto">
                <a:xfrm flipV="1">
                  <a:off x="4197" y="3569"/>
                  <a:ext cx="45" cy="66"/>
                </a:xfrm>
                <a:prstGeom prst="line">
                  <a:avLst/>
                </a:prstGeom>
                <a:noFill/>
                <a:ln w="25400">
                  <a:solidFill>
                    <a:srgbClr val="C0C0C0"/>
                  </a:solidFill>
                  <a:round/>
                  <a:headEnd/>
                  <a:tailEnd/>
                </a:ln>
                <a:effectLst/>
              </p:spPr>
              <p:txBody>
                <a:bodyPr wrap="none" anchor="ctr"/>
                <a:lstStyle/>
                <a:p>
                  <a:endParaRPr lang="es-ES"/>
                </a:p>
              </p:txBody>
            </p:sp>
            <p:sp>
              <p:nvSpPr>
                <p:cNvPr id="82" name="Line 1399"/>
                <p:cNvSpPr>
                  <a:spLocks noChangeShapeType="1"/>
                </p:cNvSpPr>
                <p:nvPr/>
              </p:nvSpPr>
              <p:spPr bwMode="auto">
                <a:xfrm>
                  <a:off x="4159" y="3016"/>
                  <a:ext cx="85" cy="565"/>
                </a:xfrm>
                <a:prstGeom prst="line">
                  <a:avLst/>
                </a:prstGeom>
                <a:noFill/>
                <a:ln w="25400">
                  <a:solidFill>
                    <a:srgbClr val="C0C0C0"/>
                  </a:solidFill>
                  <a:round/>
                  <a:headEnd/>
                  <a:tailEnd/>
                </a:ln>
                <a:effectLst/>
              </p:spPr>
              <p:txBody>
                <a:bodyPr wrap="none" anchor="ctr"/>
                <a:lstStyle/>
                <a:p>
                  <a:endParaRPr lang="es-ES"/>
                </a:p>
              </p:txBody>
            </p:sp>
            <p:sp>
              <p:nvSpPr>
                <p:cNvPr id="83" name="Line 1400"/>
                <p:cNvSpPr>
                  <a:spLocks noChangeShapeType="1"/>
                </p:cNvSpPr>
                <p:nvPr/>
              </p:nvSpPr>
              <p:spPr bwMode="auto">
                <a:xfrm>
                  <a:off x="4076" y="3624"/>
                  <a:ext cx="114" cy="3"/>
                </a:xfrm>
                <a:prstGeom prst="line">
                  <a:avLst/>
                </a:prstGeom>
                <a:noFill/>
                <a:ln w="25400">
                  <a:solidFill>
                    <a:srgbClr val="C0C0C0"/>
                  </a:solidFill>
                  <a:round/>
                  <a:headEnd/>
                  <a:tailEnd/>
                </a:ln>
                <a:effectLst/>
              </p:spPr>
              <p:txBody>
                <a:bodyPr wrap="none" anchor="ctr"/>
                <a:lstStyle/>
                <a:p>
                  <a:endParaRPr lang="es-ES"/>
                </a:p>
              </p:txBody>
            </p:sp>
          </p:grpSp>
          <p:sp>
            <p:nvSpPr>
              <p:cNvPr id="78" name="Oval 1401"/>
              <p:cNvSpPr>
                <a:spLocks noChangeArrowheads="1"/>
              </p:cNvSpPr>
              <p:nvPr/>
            </p:nvSpPr>
            <p:spPr bwMode="auto">
              <a:xfrm>
                <a:off x="4122" y="2973"/>
                <a:ext cx="46" cy="68"/>
              </a:xfrm>
              <a:prstGeom prst="ellipse">
                <a:avLst/>
              </a:prstGeom>
              <a:solidFill>
                <a:srgbClr val="FFFF00"/>
              </a:solidFill>
              <a:ln w="12700">
                <a:noFill/>
                <a:round/>
                <a:headEnd/>
                <a:tailEnd/>
              </a:ln>
              <a:effectLst/>
            </p:spPr>
            <p:txBody>
              <a:bodyPr wrap="none" anchor="ctr"/>
              <a:lstStyle/>
              <a:p>
                <a:endParaRPr lang="es-ES"/>
              </a:p>
            </p:txBody>
          </p:sp>
        </p:grpSp>
        <p:grpSp>
          <p:nvGrpSpPr>
            <p:cNvPr id="42" name="Group 1402"/>
            <p:cNvGrpSpPr>
              <a:grpSpLocks/>
            </p:cNvGrpSpPr>
            <p:nvPr/>
          </p:nvGrpSpPr>
          <p:grpSpPr bwMode="auto">
            <a:xfrm>
              <a:off x="4190" y="2577"/>
              <a:ext cx="753" cy="927"/>
              <a:chOff x="4190" y="2577"/>
              <a:chExt cx="753" cy="927"/>
            </a:xfrm>
          </p:grpSpPr>
          <p:grpSp>
            <p:nvGrpSpPr>
              <p:cNvPr id="64" name="Group 1403"/>
              <p:cNvGrpSpPr>
                <a:grpSpLocks/>
              </p:cNvGrpSpPr>
              <p:nvPr/>
            </p:nvGrpSpPr>
            <p:grpSpPr bwMode="auto">
              <a:xfrm>
                <a:off x="4579" y="2577"/>
                <a:ext cx="364" cy="927"/>
                <a:chOff x="4579" y="2577"/>
                <a:chExt cx="364" cy="927"/>
              </a:xfrm>
            </p:grpSpPr>
            <p:sp>
              <p:nvSpPr>
                <p:cNvPr id="73" name="Arc 1404"/>
                <p:cNvSpPr>
                  <a:spLocks/>
                </p:cNvSpPr>
                <p:nvPr/>
              </p:nvSpPr>
              <p:spPr bwMode="auto">
                <a:xfrm>
                  <a:off x="4722" y="2577"/>
                  <a:ext cx="221" cy="927"/>
                </a:xfrm>
                <a:custGeom>
                  <a:avLst/>
                  <a:gdLst>
                    <a:gd name="G0" fmla="+- 0 0 0"/>
                    <a:gd name="G1" fmla="+- 21186 0 0"/>
                    <a:gd name="G2" fmla="+- 21600 0 0"/>
                    <a:gd name="T0" fmla="*/ 4207 w 21600"/>
                    <a:gd name="T1" fmla="*/ 0 h 42020"/>
                    <a:gd name="T2" fmla="*/ 5701 w 21600"/>
                    <a:gd name="T3" fmla="*/ 42020 h 42020"/>
                    <a:gd name="T4" fmla="*/ 0 w 21600"/>
                    <a:gd name="T5" fmla="*/ 21186 h 42020"/>
                  </a:gdLst>
                  <a:ahLst/>
                  <a:cxnLst>
                    <a:cxn ang="0">
                      <a:pos x="T0" y="T1"/>
                    </a:cxn>
                    <a:cxn ang="0">
                      <a:pos x="T2" y="T3"/>
                    </a:cxn>
                    <a:cxn ang="0">
                      <a:pos x="T4" y="T5"/>
                    </a:cxn>
                  </a:cxnLst>
                  <a:rect l="0" t="0" r="r" b="b"/>
                  <a:pathLst>
                    <a:path w="21600" h="42020" fill="none" extrusionOk="0">
                      <a:moveTo>
                        <a:pt x="4207" y="-1"/>
                      </a:moveTo>
                      <a:cubicBezTo>
                        <a:pt x="14317" y="2007"/>
                        <a:pt x="21600" y="10878"/>
                        <a:pt x="21600" y="21186"/>
                      </a:cubicBezTo>
                      <a:cubicBezTo>
                        <a:pt x="21600" y="30919"/>
                        <a:pt x="15089" y="39450"/>
                        <a:pt x="5701" y="42020"/>
                      </a:cubicBezTo>
                    </a:path>
                    <a:path w="21600" h="42020" stroke="0" extrusionOk="0">
                      <a:moveTo>
                        <a:pt x="4207" y="-1"/>
                      </a:moveTo>
                      <a:cubicBezTo>
                        <a:pt x="14317" y="2007"/>
                        <a:pt x="21600" y="10878"/>
                        <a:pt x="21600" y="21186"/>
                      </a:cubicBezTo>
                      <a:cubicBezTo>
                        <a:pt x="21600" y="30919"/>
                        <a:pt x="15089" y="39450"/>
                        <a:pt x="5701" y="42020"/>
                      </a:cubicBezTo>
                      <a:lnTo>
                        <a:pt x="0" y="21186"/>
                      </a:lnTo>
                      <a:close/>
                    </a:path>
                  </a:pathLst>
                </a:custGeom>
                <a:noFill/>
                <a:ln w="12700" cap="rnd">
                  <a:solidFill>
                    <a:srgbClr val="919191"/>
                  </a:solidFill>
                  <a:round/>
                  <a:headEnd/>
                  <a:tailEnd/>
                </a:ln>
                <a:effectLst/>
              </p:spPr>
              <p:txBody>
                <a:bodyPr wrap="none" anchor="ctr"/>
                <a:lstStyle/>
                <a:p>
                  <a:endParaRPr lang="es-ES"/>
                </a:p>
              </p:txBody>
            </p:sp>
            <p:sp>
              <p:nvSpPr>
                <p:cNvPr id="74" name="Arc 1405"/>
                <p:cNvSpPr>
                  <a:spLocks/>
                </p:cNvSpPr>
                <p:nvPr/>
              </p:nvSpPr>
              <p:spPr bwMode="auto">
                <a:xfrm>
                  <a:off x="4657" y="2636"/>
                  <a:ext cx="190" cy="796"/>
                </a:xfrm>
                <a:custGeom>
                  <a:avLst/>
                  <a:gdLst>
                    <a:gd name="G0" fmla="+- 0 0 0"/>
                    <a:gd name="G1" fmla="+- 21186 0 0"/>
                    <a:gd name="G2" fmla="+- 21600 0 0"/>
                    <a:gd name="T0" fmla="*/ 4208 w 21600"/>
                    <a:gd name="T1" fmla="*/ 0 h 42051"/>
                    <a:gd name="T2" fmla="*/ 5586 w 21600"/>
                    <a:gd name="T3" fmla="*/ 42051 h 42051"/>
                    <a:gd name="T4" fmla="*/ 0 w 21600"/>
                    <a:gd name="T5" fmla="*/ 21186 h 42051"/>
                  </a:gdLst>
                  <a:ahLst/>
                  <a:cxnLst>
                    <a:cxn ang="0">
                      <a:pos x="T0" y="T1"/>
                    </a:cxn>
                    <a:cxn ang="0">
                      <a:pos x="T2" y="T3"/>
                    </a:cxn>
                    <a:cxn ang="0">
                      <a:pos x="T4" y="T5"/>
                    </a:cxn>
                  </a:cxnLst>
                  <a:rect l="0" t="0" r="r" b="b"/>
                  <a:pathLst>
                    <a:path w="21600" h="42051" fill="none" extrusionOk="0">
                      <a:moveTo>
                        <a:pt x="4208" y="-1"/>
                      </a:moveTo>
                      <a:cubicBezTo>
                        <a:pt x="14317" y="2007"/>
                        <a:pt x="21600" y="10878"/>
                        <a:pt x="21600" y="21186"/>
                      </a:cubicBezTo>
                      <a:cubicBezTo>
                        <a:pt x="21600" y="30963"/>
                        <a:pt x="15031" y="39522"/>
                        <a:pt x="5586" y="42051"/>
                      </a:cubicBezTo>
                    </a:path>
                    <a:path w="21600" h="42051" stroke="0" extrusionOk="0">
                      <a:moveTo>
                        <a:pt x="4208" y="-1"/>
                      </a:moveTo>
                      <a:cubicBezTo>
                        <a:pt x="14317" y="2007"/>
                        <a:pt x="21600" y="10878"/>
                        <a:pt x="21600" y="21186"/>
                      </a:cubicBezTo>
                      <a:cubicBezTo>
                        <a:pt x="21600" y="30963"/>
                        <a:pt x="15031" y="39522"/>
                        <a:pt x="5586" y="42051"/>
                      </a:cubicBezTo>
                      <a:lnTo>
                        <a:pt x="0" y="21186"/>
                      </a:lnTo>
                      <a:close/>
                    </a:path>
                  </a:pathLst>
                </a:custGeom>
                <a:noFill/>
                <a:ln w="12700" cap="rnd">
                  <a:solidFill>
                    <a:srgbClr val="919191"/>
                  </a:solidFill>
                  <a:round/>
                  <a:headEnd/>
                  <a:tailEnd/>
                </a:ln>
                <a:effectLst/>
              </p:spPr>
              <p:txBody>
                <a:bodyPr wrap="none" anchor="ctr"/>
                <a:lstStyle/>
                <a:p>
                  <a:endParaRPr lang="es-ES"/>
                </a:p>
              </p:txBody>
            </p:sp>
            <p:sp>
              <p:nvSpPr>
                <p:cNvPr id="75" name="Arc 1406"/>
                <p:cNvSpPr>
                  <a:spLocks/>
                </p:cNvSpPr>
                <p:nvPr/>
              </p:nvSpPr>
              <p:spPr bwMode="auto">
                <a:xfrm>
                  <a:off x="4579" y="2708"/>
                  <a:ext cx="176" cy="670"/>
                </a:xfrm>
                <a:custGeom>
                  <a:avLst/>
                  <a:gdLst>
                    <a:gd name="G0" fmla="+- 0 0 0"/>
                    <a:gd name="G1" fmla="+- 21195 0 0"/>
                    <a:gd name="G2" fmla="+- 21600 0 0"/>
                    <a:gd name="T0" fmla="*/ 4161 w 21600"/>
                    <a:gd name="T1" fmla="*/ 0 h 42038"/>
                    <a:gd name="T2" fmla="*/ 5670 w 21600"/>
                    <a:gd name="T3" fmla="*/ 42038 h 42038"/>
                    <a:gd name="T4" fmla="*/ 0 w 21600"/>
                    <a:gd name="T5" fmla="*/ 21195 h 42038"/>
                  </a:gdLst>
                  <a:ahLst/>
                  <a:cxnLst>
                    <a:cxn ang="0">
                      <a:pos x="T0" y="T1"/>
                    </a:cxn>
                    <a:cxn ang="0">
                      <a:pos x="T2" y="T3"/>
                    </a:cxn>
                    <a:cxn ang="0">
                      <a:pos x="T4" y="T5"/>
                    </a:cxn>
                  </a:cxnLst>
                  <a:rect l="0" t="0" r="r" b="b"/>
                  <a:pathLst>
                    <a:path w="21600" h="42038" fill="none" extrusionOk="0">
                      <a:moveTo>
                        <a:pt x="4161" y="-1"/>
                      </a:moveTo>
                      <a:cubicBezTo>
                        <a:pt x="14292" y="1988"/>
                        <a:pt x="21600" y="10869"/>
                        <a:pt x="21600" y="21195"/>
                      </a:cubicBezTo>
                      <a:cubicBezTo>
                        <a:pt x="21600" y="30940"/>
                        <a:pt x="15073" y="39479"/>
                        <a:pt x="5669" y="42037"/>
                      </a:cubicBezTo>
                    </a:path>
                    <a:path w="21600" h="42038" stroke="0" extrusionOk="0">
                      <a:moveTo>
                        <a:pt x="4161" y="-1"/>
                      </a:moveTo>
                      <a:cubicBezTo>
                        <a:pt x="14292" y="1988"/>
                        <a:pt x="21600" y="10869"/>
                        <a:pt x="21600" y="21195"/>
                      </a:cubicBezTo>
                      <a:cubicBezTo>
                        <a:pt x="21600" y="30940"/>
                        <a:pt x="15073" y="39479"/>
                        <a:pt x="5669" y="42037"/>
                      </a:cubicBezTo>
                      <a:lnTo>
                        <a:pt x="0" y="21195"/>
                      </a:lnTo>
                      <a:close/>
                    </a:path>
                  </a:pathLst>
                </a:custGeom>
                <a:noFill/>
                <a:ln w="12700" cap="rnd">
                  <a:solidFill>
                    <a:srgbClr val="919191"/>
                  </a:solidFill>
                  <a:round/>
                  <a:headEnd/>
                  <a:tailEnd/>
                </a:ln>
                <a:effectLst/>
              </p:spPr>
              <p:txBody>
                <a:bodyPr wrap="none" anchor="ctr"/>
                <a:lstStyle/>
                <a:p>
                  <a:endParaRPr lang="es-ES"/>
                </a:p>
              </p:txBody>
            </p:sp>
          </p:grpSp>
          <p:grpSp>
            <p:nvGrpSpPr>
              <p:cNvPr id="65" name="Group 1407"/>
              <p:cNvGrpSpPr>
                <a:grpSpLocks/>
              </p:cNvGrpSpPr>
              <p:nvPr/>
            </p:nvGrpSpPr>
            <p:grpSpPr bwMode="auto">
              <a:xfrm>
                <a:off x="4368" y="2755"/>
                <a:ext cx="305" cy="610"/>
                <a:chOff x="4368" y="2755"/>
                <a:chExt cx="305" cy="610"/>
              </a:xfrm>
            </p:grpSpPr>
            <p:sp>
              <p:nvSpPr>
                <p:cNvPr id="70" name="Arc 1408"/>
                <p:cNvSpPr>
                  <a:spLocks/>
                </p:cNvSpPr>
                <p:nvPr/>
              </p:nvSpPr>
              <p:spPr bwMode="auto">
                <a:xfrm>
                  <a:off x="4488" y="2755"/>
                  <a:ext cx="185" cy="610"/>
                </a:xfrm>
                <a:custGeom>
                  <a:avLst/>
                  <a:gdLst>
                    <a:gd name="G0" fmla="+- 0 0 0"/>
                    <a:gd name="G1" fmla="+- 21212 0 0"/>
                    <a:gd name="G2" fmla="+- 21600 0 0"/>
                    <a:gd name="T0" fmla="*/ 4078 w 21600"/>
                    <a:gd name="T1" fmla="*/ 0 h 42100"/>
                    <a:gd name="T2" fmla="*/ 5500 w 21600"/>
                    <a:gd name="T3" fmla="*/ 42100 h 42100"/>
                    <a:gd name="T4" fmla="*/ 0 w 21600"/>
                    <a:gd name="T5" fmla="*/ 21212 h 42100"/>
                  </a:gdLst>
                  <a:ahLst/>
                  <a:cxnLst>
                    <a:cxn ang="0">
                      <a:pos x="T0" y="T1"/>
                    </a:cxn>
                    <a:cxn ang="0">
                      <a:pos x="T2" y="T3"/>
                    </a:cxn>
                    <a:cxn ang="0">
                      <a:pos x="T4" y="T5"/>
                    </a:cxn>
                  </a:cxnLst>
                  <a:rect l="0" t="0" r="r" b="b"/>
                  <a:pathLst>
                    <a:path w="21600" h="42100" fill="none" extrusionOk="0">
                      <a:moveTo>
                        <a:pt x="4077" y="0"/>
                      </a:moveTo>
                      <a:cubicBezTo>
                        <a:pt x="14248" y="1955"/>
                        <a:pt x="21600" y="10855"/>
                        <a:pt x="21600" y="21212"/>
                      </a:cubicBezTo>
                      <a:cubicBezTo>
                        <a:pt x="21600" y="31023"/>
                        <a:pt x="14987" y="39601"/>
                        <a:pt x="5500" y="42100"/>
                      </a:cubicBezTo>
                    </a:path>
                    <a:path w="21600" h="42100" stroke="0" extrusionOk="0">
                      <a:moveTo>
                        <a:pt x="4077" y="0"/>
                      </a:moveTo>
                      <a:cubicBezTo>
                        <a:pt x="14248" y="1955"/>
                        <a:pt x="21600" y="10855"/>
                        <a:pt x="21600" y="21212"/>
                      </a:cubicBezTo>
                      <a:cubicBezTo>
                        <a:pt x="21600" y="31023"/>
                        <a:pt x="14987" y="39601"/>
                        <a:pt x="5500" y="42100"/>
                      </a:cubicBezTo>
                      <a:lnTo>
                        <a:pt x="0" y="21212"/>
                      </a:lnTo>
                      <a:close/>
                    </a:path>
                  </a:pathLst>
                </a:custGeom>
                <a:noFill/>
                <a:ln w="12700" cap="rnd">
                  <a:solidFill>
                    <a:srgbClr val="919191"/>
                  </a:solidFill>
                  <a:round/>
                  <a:headEnd/>
                  <a:tailEnd/>
                </a:ln>
                <a:effectLst/>
              </p:spPr>
              <p:txBody>
                <a:bodyPr wrap="none" anchor="ctr"/>
                <a:lstStyle/>
                <a:p>
                  <a:endParaRPr lang="es-ES"/>
                </a:p>
              </p:txBody>
            </p:sp>
            <p:sp>
              <p:nvSpPr>
                <p:cNvPr id="71" name="Arc 1409"/>
                <p:cNvSpPr>
                  <a:spLocks/>
                </p:cNvSpPr>
                <p:nvPr/>
              </p:nvSpPr>
              <p:spPr bwMode="auto">
                <a:xfrm>
                  <a:off x="4434" y="2795"/>
                  <a:ext cx="160" cy="524"/>
                </a:xfrm>
                <a:custGeom>
                  <a:avLst/>
                  <a:gdLst>
                    <a:gd name="G0" fmla="+- 0 0 0"/>
                    <a:gd name="G1" fmla="+- 21243 0 0"/>
                    <a:gd name="G2" fmla="+- 21600 0 0"/>
                    <a:gd name="T0" fmla="*/ 3913 w 21600"/>
                    <a:gd name="T1" fmla="*/ 0 h 42181"/>
                    <a:gd name="T2" fmla="*/ 5307 w 21600"/>
                    <a:gd name="T3" fmla="*/ 42181 h 42181"/>
                    <a:gd name="T4" fmla="*/ 0 w 21600"/>
                    <a:gd name="T5" fmla="*/ 21243 h 42181"/>
                  </a:gdLst>
                  <a:ahLst/>
                  <a:cxnLst>
                    <a:cxn ang="0">
                      <a:pos x="T0" y="T1"/>
                    </a:cxn>
                    <a:cxn ang="0">
                      <a:pos x="T2" y="T3"/>
                    </a:cxn>
                    <a:cxn ang="0">
                      <a:pos x="T4" y="T5"/>
                    </a:cxn>
                  </a:cxnLst>
                  <a:rect l="0" t="0" r="r" b="b"/>
                  <a:pathLst>
                    <a:path w="21600" h="42181" fill="none" extrusionOk="0">
                      <a:moveTo>
                        <a:pt x="3912" y="0"/>
                      </a:moveTo>
                      <a:cubicBezTo>
                        <a:pt x="14160" y="1888"/>
                        <a:pt x="21600" y="10822"/>
                        <a:pt x="21600" y="21243"/>
                      </a:cubicBezTo>
                      <a:cubicBezTo>
                        <a:pt x="21600" y="31128"/>
                        <a:pt x="14889" y="39752"/>
                        <a:pt x="5306" y="42180"/>
                      </a:cubicBezTo>
                    </a:path>
                    <a:path w="21600" h="42181" stroke="0" extrusionOk="0">
                      <a:moveTo>
                        <a:pt x="3912" y="0"/>
                      </a:moveTo>
                      <a:cubicBezTo>
                        <a:pt x="14160" y="1888"/>
                        <a:pt x="21600" y="10822"/>
                        <a:pt x="21600" y="21243"/>
                      </a:cubicBezTo>
                      <a:cubicBezTo>
                        <a:pt x="21600" y="31128"/>
                        <a:pt x="14889" y="39752"/>
                        <a:pt x="5306" y="42180"/>
                      </a:cubicBezTo>
                      <a:lnTo>
                        <a:pt x="0" y="21243"/>
                      </a:lnTo>
                      <a:close/>
                    </a:path>
                  </a:pathLst>
                </a:custGeom>
                <a:noFill/>
                <a:ln w="12700" cap="rnd">
                  <a:solidFill>
                    <a:srgbClr val="919191"/>
                  </a:solidFill>
                  <a:round/>
                  <a:headEnd/>
                  <a:tailEnd/>
                </a:ln>
                <a:effectLst/>
              </p:spPr>
              <p:txBody>
                <a:bodyPr wrap="none" anchor="ctr"/>
                <a:lstStyle/>
                <a:p>
                  <a:endParaRPr lang="es-ES"/>
                </a:p>
              </p:txBody>
            </p:sp>
            <p:sp>
              <p:nvSpPr>
                <p:cNvPr id="72" name="Arc 1410"/>
                <p:cNvSpPr>
                  <a:spLocks/>
                </p:cNvSpPr>
                <p:nvPr/>
              </p:nvSpPr>
              <p:spPr bwMode="auto">
                <a:xfrm>
                  <a:off x="4368" y="2842"/>
                  <a:ext cx="148" cy="439"/>
                </a:xfrm>
                <a:custGeom>
                  <a:avLst/>
                  <a:gdLst>
                    <a:gd name="G0" fmla="+- 0 0 0"/>
                    <a:gd name="G1" fmla="+- 21184 0 0"/>
                    <a:gd name="G2" fmla="+- 21600 0 0"/>
                    <a:gd name="T0" fmla="*/ 4216 w 21600"/>
                    <a:gd name="T1" fmla="*/ 0 h 42010"/>
                    <a:gd name="T2" fmla="*/ 5729 w 21600"/>
                    <a:gd name="T3" fmla="*/ 42010 h 42010"/>
                    <a:gd name="T4" fmla="*/ 0 w 21600"/>
                    <a:gd name="T5" fmla="*/ 21184 h 42010"/>
                  </a:gdLst>
                  <a:ahLst/>
                  <a:cxnLst>
                    <a:cxn ang="0">
                      <a:pos x="T0" y="T1"/>
                    </a:cxn>
                    <a:cxn ang="0">
                      <a:pos x="T2" y="T3"/>
                    </a:cxn>
                    <a:cxn ang="0">
                      <a:pos x="T4" y="T5"/>
                    </a:cxn>
                  </a:cxnLst>
                  <a:rect l="0" t="0" r="r" b="b"/>
                  <a:pathLst>
                    <a:path w="21600" h="42010" fill="none" extrusionOk="0">
                      <a:moveTo>
                        <a:pt x="4216" y="-1"/>
                      </a:moveTo>
                      <a:cubicBezTo>
                        <a:pt x="14321" y="2010"/>
                        <a:pt x="21600" y="10880"/>
                        <a:pt x="21600" y="21184"/>
                      </a:cubicBezTo>
                      <a:cubicBezTo>
                        <a:pt x="21600" y="30906"/>
                        <a:pt x="15103" y="39431"/>
                        <a:pt x="5729" y="42010"/>
                      </a:cubicBezTo>
                    </a:path>
                    <a:path w="21600" h="42010" stroke="0" extrusionOk="0">
                      <a:moveTo>
                        <a:pt x="4216" y="-1"/>
                      </a:moveTo>
                      <a:cubicBezTo>
                        <a:pt x="14321" y="2010"/>
                        <a:pt x="21600" y="10880"/>
                        <a:pt x="21600" y="21184"/>
                      </a:cubicBezTo>
                      <a:cubicBezTo>
                        <a:pt x="21600" y="30906"/>
                        <a:pt x="15103" y="39431"/>
                        <a:pt x="5729" y="42010"/>
                      </a:cubicBezTo>
                      <a:lnTo>
                        <a:pt x="0" y="21184"/>
                      </a:lnTo>
                      <a:close/>
                    </a:path>
                  </a:pathLst>
                </a:custGeom>
                <a:noFill/>
                <a:ln w="12700" cap="rnd">
                  <a:solidFill>
                    <a:srgbClr val="919191"/>
                  </a:solidFill>
                  <a:round/>
                  <a:headEnd/>
                  <a:tailEnd/>
                </a:ln>
                <a:effectLst/>
              </p:spPr>
              <p:txBody>
                <a:bodyPr wrap="none" anchor="ctr"/>
                <a:lstStyle/>
                <a:p>
                  <a:endParaRPr lang="es-ES"/>
                </a:p>
              </p:txBody>
            </p:sp>
          </p:grpSp>
          <p:sp>
            <p:nvSpPr>
              <p:cNvPr id="66" name="Arc 1411"/>
              <p:cNvSpPr>
                <a:spLocks/>
              </p:cNvSpPr>
              <p:nvPr/>
            </p:nvSpPr>
            <p:spPr bwMode="auto">
              <a:xfrm>
                <a:off x="4314" y="2880"/>
                <a:ext cx="133" cy="378"/>
              </a:xfrm>
              <a:custGeom>
                <a:avLst/>
                <a:gdLst>
                  <a:gd name="G0" fmla="+- 0 0 0"/>
                  <a:gd name="G1" fmla="+- 21214 0 0"/>
                  <a:gd name="G2" fmla="+- 21600 0 0"/>
                  <a:gd name="T0" fmla="*/ 4066 w 21600"/>
                  <a:gd name="T1" fmla="*/ 0 h 42127"/>
                  <a:gd name="T2" fmla="*/ 5404 w 21600"/>
                  <a:gd name="T3" fmla="*/ 42127 h 42127"/>
                  <a:gd name="T4" fmla="*/ 0 w 21600"/>
                  <a:gd name="T5" fmla="*/ 21214 h 42127"/>
                </a:gdLst>
                <a:ahLst/>
                <a:cxnLst>
                  <a:cxn ang="0">
                    <a:pos x="T0" y="T1"/>
                  </a:cxn>
                  <a:cxn ang="0">
                    <a:pos x="T2" y="T3"/>
                  </a:cxn>
                  <a:cxn ang="0">
                    <a:pos x="T4" y="T5"/>
                  </a:cxn>
                </a:cxnLst>
                <a:rect l="0" t="0" r="r" b="b"/>
                <a:pathLst>
                  <a:path w="21600" h="42127" fill="none" extrusionOk="0">
                    <a:moveTo>
                      <a:pt x="4065" y="0"/>
                    </a:moveTo>
                    <a:cubicBezTo>
                      <a:pt x="14242" y="1950"/>
                      <a:pt x="21600" y="10852"/>
                      <a:pt x="21600" y="21214"/>
                    </a:cubicBezTo>
                    <a:cubicBezTo>
                      <a:pt x="21600" y="31062"/>
                      <a:pt x="14938" y="39663"/>
                      <a:pt x="5404" y="42127"/>
                    </a:cubicBezTo>
                  </a:path>
                  <a:path w="21600" h="42127" stroke="0" extrusionOk="0">
                    <a:moveTo>
                      <a:pt x="4065" y="0"/>
                    </a:moveTo>
                    <a:cubicBezTo>
                      <a:pt x="14242" y="1950"/>
                      <a:pt x="21600" y="10852"/>
                      <a:pt x="21600" y="21214"/>
                    </a:cubicBezTo>
                    <a:cubicBezTo>
                      <a:pt x="21600" y="31062"/>
                      <a:pt x="14938" y="39663"/>
                      <a:pt x="5404" y="42127"/>
                    </a:cubicBezTo>
                    <a:lnTo>
                      <a:pt x="0" y="21214"/>
                    </a:lnTo>
                    <a:close/>
                  </a:path>
                </a:pathLst>
              </a:custGeom>
              <a:noFill/>
              <a:ln w="12700" cap="rnd">
                <a:solidFill>
                  <a:srgbClr val="919191"/>
                </a:solidFill>
                <a:round/>
                <a:headEnd/>
                <a:tailEnd/>
              </a:ln>
              <a:effectLst/>
            </p:spPr>
            <p:txBody>
              <a:bodyPr wrap="none" anchor="ctr"/>
              <a:lstStyle/>
              <a:p>
                <a:endParaRPr lang="es-ES"/>
              </a:p>
            </p:txBody>
          </p:sp>
          <p:sp>
            <p:nvSpPr>
              <p:cNvPr id="67" name="Arc 1412"/>
              <p:cNvSpPr>
                <a:spLocks/>
              </p:cNvSpPr>
              <p:nvPr/>
            </p:nvSpPr>
            <p:spPr bwMode="auto">
              <a:xfrm>
                <a:off x="4255" y="2905"/>
                <a:ext cx="114" cy="326"/>
              </a:xfrm>
              <a:custGeom>
                <a:avLst/>
                <a:gdLst>
                  <a:gd name="G0" fmla="+- 0 0 0"/>
                  <a:gd name="G1" fmla="+- 21197 0 0"/>
                  <a:gd name="G2" fmla="+- 21600 0 0"/>
                  <a:gd name="T0" fmla="*/ 4153 w 21600"/>
                  <a:gd name="T1" fmla="*/ 0 h 42078"/>
                  <a:gd name="T2" fmla="*/ 5526 w 21600"/>
                  <a:gd name="T3" fmla="*/ 42078 h 42078"/>
                  <a:gd name="T4" fmla="*/ 0 w 21600"/>
                  <a:gd name="T5" fmla="*/ 21197 h 42078"/>
                </a:gdLst>
                <a:ahLst/>
                <a:cxnLst>
                  <a:cxn ang="0">
                    <a:pos x="T0" y="T1"/>
                  </a:cxn>
                  <a:cxn ang="0">
                    <a:pos x="T2" y="T3"/>
                  </a:cxn>
                  <a:cxn ang="0">
                    <a:pos x="T4" y="T5"/>
                  </a:cxn>
                </a:cxnLst>
                <a:rect l="0" t="0" r="r" b="b"/>
                <a:pathLst>
                  <a:path w="21600" h="42078" fill="none" extrusionOk="0">
                    <a:moveTo>
                      <a:pt x="4152" y="0"/>
                    </a:moveTo>
                    <a:cubicBezTo>
                      <a:pt x="14288" y="1985"/>
                      <a:pt x="21600" y="10868"/>
                      <a:pt x="21600" y="21197"/>
                    </a:cubicBezTo>
                    <a:cubicBezTo>
                      <a:pt x="21600" y="30998"/>
                      <a:pt x="15000" y="39570"/>
                      <a:pt x="5526" y="42078"/>
                    </a:cubicBezTo>
                  </a:path>
                  <a:path w="21600" h="42078" stroke="0" extrusionOk="0">
                    <a:moveTo>
                      <a:pt x="4152" y="0"/>
                    </a:moveTo>
                    <a:cubicBezTo>
                      <a:pt x="14288" y="1985"/>
                      <a:pt x="21600" y="10868"/>
                      <a:pt x="21600" y="21197"/>
                    </a:cubicBezTo>
                    <a:cubicBezTo>
                      <a:pt x="21600" y="30998"/>
                      <a:pt x="15000" y="39570"/>
                      <a:pt x="5526" y="42078"/>
                    </a:cubicBezTo>
                    <a:lnTo>
                      <a:pt x="0" y="21197"/>
                    </a:lnTo>
                    <a:close/>
                  </a:path>
                </a:pathLst>
              </a:custGeom>
              <a:noFill/>
              <a:ln w="12700" cap="rnd">
                <a:solidFill>
                  <a:srgbClr val="919191"/>
                </a:solidFill>
                <a:round/>
                <a:headEnd/>
                <a:tailEnd/>
              </a:ln>
              <a:effectLst/>
            </p:spPr>
            <p:txBody>
              <a:bodyPr wrap="none" anchor="ctr"/>
              <a:lstStyle/>
              <a:p>
                <a:endParaRPr lang="es-ES"/>
              </a:p>
            </p:txBody>
          </p:sp>
          <p:sp>
            <p:nvSpPr>
              <p:cNvPr id="68" name="Arc 1413"/>
              <p:cNvSpPr>
                <a:spLocks/>
              </p:cNvSpPr>
              <p:nvPr/>
            </p:nvSpPr>
            <p:spPr bwMode="auto">
              <a:xfrm>
                <a:off x="4208" y="2954"/>
                <a:ext cx="97" cy="250"/>
              </a:xfrm>
              <a:custGeom>
                <a:avLst/>
                <a:gdLst>
                  <a:gd name="G0" fmla="+- 0 0 0"/>
                  <a:gd name="G1" fmla="+- 21188 0 0"/>
                  <a:gd name="G2" fmla="+- 21600 0 0"/>
                  <a:gd name="T0" fmla="*/ 4199 w 21600"/>
                  <a:gd name="T1" fmla="*/ 0 h 42045"/>
                  <a:gd name="T2" fmla="*/ 5616 w 21600"/>
                  <a:gd name="T3" fmla="*/ 42045 h 42045"/>
                  <a:gd name="T4" fmla="*/ 0 w 21600"/>
                  <a:gd name="T5" fmla="*/ 21188 h 42045"/>
                </a:gdLst>
                <a:ahLst/>
                <a:cxnLst>
                  <a:cxn ang="0">
                    <a:pos x="T0" y="T1"/>
                  </a:cxn>
                  <a:cxn ang="0">
                    <a:pos x="T2" y="T3"/>
                  </a:cxn>
                  <a:cxn ang="0">
                    <a:pos x="T4" y="T5"/>
                  </a:cxn>
                </a:cxnLst>
                <a:rect l="0" t="0" r="r" b="b"/>
                <a:pathLst>
                  <a:path w="21600" h="42045" fill="none" extrusionOk="0">
                    <a:moveTo>
                      <a:pt x="4198" y="0"/>
                    </a:moveTo>
                    <a:cubicBezTo>
                      <a:pt x="14312" y="2004"/>
                      <a:pt x="21600" y="10877"/>
                      <a:pt x="21600" y="21188"/>
                    </a:cubicBezTo>
                    <a:cubicBezTo>
                      <a:pt x="21600" y="30954"/>
                      <a:pt x="15046" y="39505"/>
                      <a:pt x="5616" y="42045"/>
                    </a:cubicBezTo>
                  </a:path>
                  <a:path w="21600" h="42045" stroke="0" extrusionOk="0">
                    <a:moveTo>
                      <a:pt x="4198" y="0"/>
                    </a:moveTo>
                    <a:cubicBezTo>
                      <a:pt x="14312" y="2004"/>
                      <a:pt x="21600" y="10877"/>
                      <a:pt x="21600" y="21188"/>
                    </a:cubicBezTo>
                    <a:cubicBezTo>
                      <a:pt x="21600" y="30954"/>
                      <a:pt x="15046" y="39505"/>
                      <a:pt x="5616" y="42045"/>
                    </a:cubicBezTo>
                    <a:lnTo>
                      <a:pt x="0" y="21188"/>
                    </a:lnTo>
                    <a:close/>
                  </a:path>
                </a:pathLst>
              </a:custGeom>
              <a:noFill/>
              <a:ln w="12700" cap="rnd">
                <a:solidFill>
                  <a:srgbClr val="919191"/>
                </a:solidFill>
                <a:round/>
                <a:headEnd/>
                <a:tailEnd/>
              </a:ln>
              <a:effectLst/>
            </p:spPr>
            <p:txBody>
              <a:bodyPr wrap="none" anchor="ctr"/>
              <a:lstStyle/>
              <a:p>
                <a:endParaRPr lang="es-ES"/>
              </a:p>
            </p:txBody>
          </p:sp>
          <p:sp>
            <p:nvSpPr>
              <p:cNvPr id="69" name="Arc 1414"/>
              <p:cNvSpPr>
                <a:spLocks/>
              </p:cNvSpPr>
              <p:nvPr/>
            </p:nvSpPr>
            <p:spPr bwMode="auto">
              <a:xfrm>
                <a:off x="4190" y="2991"/>
                <a:ext cx="56" cy="185"/>
              </a:xfrm>
              <a:custGeom>
                <a:avLst/>
                <a:gdLst>
                  <a:gd name="G0" fmla="+- 0 0 0"/>
                  <a:gd name="G1" fmla="+- 21251 0 0"/>
                  <a:gd name="G2" fmla="+- 21600 0 0"/>
                  <a:gd name="T0" fmla="*/ 3870 w 21600"/>
                  <a:gd name="T1" fmla="*/ 0 h 42139"/>
                  <a:gd name="T2" fmla="*/ 5501 w 21600"/>
                  <a:gd name="T3" fmla="*/ 42139 h 42139"/>
                  <a:gd name="T4" fmla="*/ 0 w 21600"/>
                  <a:gd name="T5" fmla="*/ 21251 h 42139"/>
                </a:gdLst>
                <a:ahLst/>
                <a:cxnLst>
                  <a:cxn ang="0">
                    <a:pos x="T0" y="T1"/>
                  </a:cxn>
                  <a:cxn ang="0">
                    <a:pos x="T2" y="T3"/>
                  </a:cxn>
                  <a:cxn ang="0">
                    <a:pos x="T4" y="T5"/>
                  </a:cxn>
                </a:cxnLst>
                <a:rect l="0" t="0" r="r" b="b"/>
                <a:pathLst>
                  <a:path w="21600" h="42139" fill="none" extrusionOk="0">
                    <a:moveTo>
                      <a:pt x="3869" y="0"/>
                    </a:moveTo>
                    <a:cubicBezTo>
                      <a:pt x="14137" y="1870"/>
                      <a:pt x="21600" y="10814"/>
                      <a:pt x="21600" y="21251"/>
                    </a:cubicBezTo>
                    <a:cubicBezTo>
                      <a:pt x="21600" y="31061"/>
                      <a:pt x="14988" y="39640"/>
                      <a:pt x="5500" y="42138"/>
                    </a:cubicBezTo>
                  </a:path>
                  <a:path w="21600" h="42139" stroke="0" extrusionOk="0">
                    <a:moveTo>
                      <a:pt x="3869" y="0"/>
                    </a:moveTo>
                    <a:cubicBezTo>
                      <a:pt x="14137" y="1870"/>
                      <a:pt x="21600" y="10814"/>
                      <a:pt x="21600" y="21251"/>
                    </a:cubicBezTo>
                    <a:cubicBezTo>
                      <a:pt x="21600" y="31061"/>
                      <a:pt x="14988" y="39640"/>
                      <a:pt x="5500" y="42138"/>
                    </a:cubicBezTo>
                    <a:lnTo>
                      <a:pt x="0" y="21251"/>
                    </a:lnTo>
                    <a:close/>
                  </a:path>
                </a:pathLst>
              </a:custGeom>
              <a:noFill/>
              <a:ln w="12700" cap="rnd">
                <a:solidFill>
                  <a:srgbClr val="919191"/>
                </a:solidFill>
                <a:round/>
                <a:headEnd/>
                <a:tailEnd/>
              </a:ln>
              <a:effectLst/>
            </p:spPr>
            <p:txBody>
              <a:bodyPr wrap="none" anchor="ctr"/>
              <a:lstStyle/>
              <a:p>
                <a:endParaRPr lang="es-ES"/>
              </a:p>
            </p:txBody>
          </p:sp>
        </p:grpSp>
        <p:grpSp>
          <p:nvGrpSpPr>
            <p:cNvPr id="43" name="Group 1415"/>
            <p:cNvGrpSpPr>
              <a:grpSpLocks/>
            </p:cNvGrpSpPr>
            <p:nvPr/>
          </p:nvGrpSpPr>
          <p:grpSpPr bwMode="auto">
            <a:xfrm>
              <a:off x="3485" y="3178"/>
              <a:ext cx="492" cy="59"/>
              <a:chOff x="3485" y="3178"/>
              <a:chExt cx="492" cy="59"/>
            </a:xfrm>
          </p:grpSpPr>
          <p:sp>
            <p:nvSpPr>
              <p:cNvPr id="62" name="Line 1416"/>
              <p:cNvSpPr>
                <a:spLocks noChangeShapeType="1"/>
              </p:cNvSpPr>
              <p:nvPr/>
            </p:nvSpPr>
            <p:spPr bwMode="auto">
              <a:xfrm>
                <a:off x="3485" y="3211"/>
                <a:ext cx="437" cy="0"/>
              </a:xfrm>
              <a:prstGeom prst="line">
                <a:avLst/>
              </a:prstGeom>
              <a:noFill/>
              <a:ln w="12700">
                <a:solidFill>
                  <a:srgbClr val="000000"/>
                </a:solidFill>
                <a:round/>
                <a:headEnd/>
                <a:tailEnd/>
              </a:ln>
              <a:effectLst/>
            </p:spPr>
            <p:txBody>
              <a:bodyPr wrap="none" anchor="ctr"/>
              <a:lstStyle/>
              <a:p>
                <a:endParaRPr lang="es-ES"/>
              </a:p>
            </p:txBody>
          </p:sp>
          <p:sp>
            <p:nvSpPr>
              <p:cNvPr id="63" name="Freeform 1417"/>
              <p:cNvSpPr>
                <a:spLocks/>
              </p:cNvSpPr>
              <p:nvPr/>
            </p:nvSpPr>
            <p:spPr bwMode="auto">
              <a:xfrm>
                <a:off x="3869" y="3178"/>
                <a:ext cx="108" cy="59"/>
              </a:xfrm>
              <a:custGeom>
                <a:avLst/>
                <a:gdLst/>
                <a:ahLst/>
                <a:cxnLst>
                  <a:cxn ang="0">
                    <a:pos x="107" y="29"/>
                  </a:cxn>
                  <a:cxn ang="0">
                    <a:pos x="0" y="0"/>
                  </a:cxn>
                  <a:cxn ang="0">
                    <a:pos x="0" y="58"/>
                  </a:cxn>
                  <a:cxn ang="0">
                    <a:pos x="107" y="29"/>
                  </a:cxn>
                </a:cxnLst>
                <a:rect l="0" t="0" r="r" b="b"/>
                <a:pathLst>
                  <a:path w="108" h="59">
                    <a:moveTo>
                      <a:pt x="107" y="29"/>
                    </a:moveTo>
                    <a:lnTo>
                      <a:pt x="0" y="0"/>
                    </a:lnTo>
                    <a:lnTo>
                      <a:pt x="0" y="58"/>
                    </a:lnTo>
                    <a:lnTo>
                      <a:pt x="107" y="29"/>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grpSp>
        <p:sp>
          <p:nvSpPr>
            <p:cNvPr id="44" name="Rectangle 1418"/>
            <p:cNvSpPr>
              <a:spLocks noChangeArrowheads="1"/>
            </p:cNvSpPr>
            <p:nvPr/>
          </p:nvSpPr>
          <p:spPr bwMode="auto">
            <a:xfrm>
              <a:off x="3649" y="3685"/>
              <a:ext cx="1014" cy="210"/>
            </a:xfrm>
            <a:prstGeom prst="rect">
              <a:avLst/>
            </a:prstGeom>
            <a:noFill/>
            <a:ln w="12700">
              <a:noFill/>
              <a:miter lim="800000"/>
              <a:headEnd/>
              <a:tailEnd/>
            </a:ln>
            <a:effectLst/>
          </p:spPr>
          <p:txBody>
            <a:bodyPr wrap="none" lIns="90488" tIns="44450" rIns="90488" bIns="44450">
              <a:spAutoFit/>
            </a:bodyPr>
            <a:lstStyle/>
            <a:p>
              <a:pPr algn="l" defTabSz="762000"/>
              <a:r>
                <a:rPr lang="es-ES_tradnl" sz="1600">
                  <a:effectLst/>
                </a:rPr>
                <a:t>Fallo (fiabilidad)</a:t>
              </a:r>
            </a:p>
          </p:txBody>
        </p:sp>
        <p:sp>
          <p:nvSpPr>
            <p:cNvPr id="45" name="Rectangle 1419"/>
            <p:cNvSpPr>
              <a:spLocks noChangeArrowheads="1"/>
            </p:cNvSpPr>
            <p:nvPr/>
          </p:nvSpPr>
          <p:spPr bwMode="auto">
            <a:xfrm>
              <a:off x="3557" y="2701"/>
              <a:ext cx="891" cy="190"/>
            </a:xfrm>
            <a:prstGeom prst="rect">
              <a:avLst/>
            </a:prstGeom>
            <a:noFill/>
            <a:ln w="12700">
              <a:noFill/>
              <a:miter lim="800000"/>
              <a:headEnd/>
              <a:tailEnd/>
            </a:ln>
            <a:effectLst/>
          </p:spPr>
          <p:txBody>
            <a:bodyPr wrap="none" lIns="90488" tIns="44450" rIns="90488" bIns="44450">
              <a:spAutoFit/>
            </a:bodyPr>
            <a:lstStyle/>
            <a:p>
              <a:pPr algn="l" defTabSz="762000"/>
              <a:r>
                <a:rPr lang="es-ES_tradnl" sz="1400">
                  <a:effectLst/>
                </a:rPr>
                <a:t>S.Aproximación</a:t>
              </a:r>
            </a:p>
          </p:txBody>
        </p:sp>
        <p:grpSp>
          <p:nvGrpSpPr>
            <p:cNvPr id="46" name="Group 1420"/>
            <p:cNvGrpSpPr>
              <a:grpSpLocks/>
            </p:cNvGrpSpPr>
            <p:nvPr/>
          </p:nvGrpSpPr>
          <p:grpSpPr bwMode="auto">
            <a:xfrm>
              <a:off x="4624" y="2031"/>
              <a:ext cx="136" cy="602"/>
              <a:chOff x="4624" y="2031"/>
              <a:chExt cx="136" cy="602"/>
            </a:xfrm>
          </p:grpSpPr>
          <p:sp>
            <p:nvSpPr>
              <p:cNvPr id="60" name="Line 1421"/>
              <p:cNvSpPr>
                <a:spLocks noChangeShapeType="1"/>
              </p:cNvSpPr>
              <p:nvPr/>
            </p:nvSpPr>
            <p:spPr bwMode="auto">
              <a:xfrm flipV="1">
                <a:off x="4624" y="2084"/>
                <a:ext cx="118" cy="549"/>
              </a:xfrm>
              <a:prstGeom prst="line">
                <a:avLst/>
              </a:prstGeom>
              <a:noFill/>
              <a:ln w="12700">
                <a:solidFill>
                  <a:srgbClr val="000000"/>
                </a:solidFill>
                <a:round/>
                <a:headEnd/>
                <a:tailEnd/>
              </a:ln>
              <a:effectLst/>
            </p:spPr>
            <p:txBody>
              <a:bodyPr wrap="none" anchor="ctr"/>
              <a:lstStyle/>
              <a:p>
                <a:endParaRPr lang="es-ES"/>
              </a:p>
            </p:txBody>
          </p:sp>
          <p:sp>
            <p:nvSpPr>
              <p:cNvPr id="61" name="Freeform 1422"/>
              <p:cNvSpPr>
                <a:spLocks/>
              </p:cNvSpPr>
              <p:nvPr/>
            </p:nvSpPr>
            <p:spPr bwMode="auto">
              <a:xfrm>
                <a:off x="4702" y="2031"/>
                <a:ext cx="58" cy="110"/>
              </a:xfrm>
              <a:custGeom>
                <a:avLst/>
                <a:gdLst/>
                <a:ahLst/>
                <a:cxnLst>
                  <a:cxn ang="0">
                    <a:pos x="50" y="0"/>
                  </a:cxn>
                  <a:cxn ang="0">
                    <a:pos x="0" y="95"/>
                  </a:cxn>
                  <a:cxn ang="0">
                    <a:pos x="57" y="109"/>
                  </a:cxn>
                  <a:cxn ang="0">
                    <a:pos x="50" y="0"/>
                  </a:cxn>
                </a:cxnLst>
                <a:rect l="0" t="0" r="r" b="b"/>
                <a:pathLst>
                  <a:path w="58" h="110">
                    <a:moveTo>
                      <a:pt x="50" y="0"/>
                    </a:moveTo>
                    <a:lnTo>
                      <a:pt x="0" y="95"/>
                    </a:lnTo>
                    <a:lnTo>
                      <a:pt x="57" y="109"/>
                    </a:lnTo>
                    <a:lnTo>
                      <a:pt x="50" y="0"/>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grpSp>
        <p:grpSp>
          <p:nvGrpSpPr>
            <p:cNvPr id="47" name="Group 1423"/>
            <p:cNvGrpSpPr>
              <a:grpSpLocks/>
            </p:cNvGrpSpPr>
            <p:nvPr/>
          </p:nvGrpSpPr>
          <p:grpSpPr bwMode="auto">
            <a:xfrm>
              <a:off x="4671" y="1205"/>
              <a:ext cx="667" cy="829"/>
              <a:chOff x="4671" y="1205"/>
              <a:chExt cx="667" cy="829"/>
            </a:xfrm>
          </p:grpSpPr>
          <p:sp>
            <p:nvSpPr>
              <p:cNvPr id="54" name="Freeform 1424"/>
              <p:cNvSpPr>
                <a:spLocks/>
              </p:cNvSpPr>
              <p:nvPr/>
            </p:nvSpPr>
            <p:spPr bwMode="auto">
              <a:xfrm>
                <a:off x="4765" y="1304"/>
                <a:ext cx="505" cy="598"/>
              </a:xfrm>
              <a:custGeom>
                <a:avLst/>
                <a:gdLst/>
                <a:ahLst/>
                <a:cxnLst>
                  <a:cxn ang="0">
                    <a:pos x="134" y="171"/>
                  </a:cxn>
                  <a:cxn ang="0">
                    <a:pos x="134" y="11"/>
                  </a:cxn>
                  <a:cxn ang="0">
                    <a:pos x="216" y="133"/>
                  </a:cxn>
                  <a:cxn ang="0">
                    <a:pos x="276" y="0"/>
                  </a:cxn>
                  <a:cxn ang="0">
                    <a:pos x="293" y="143"/>
                  </a:cxn>
                  <a:cxn ang="0">
                    <a:pos x="397" y="38"/>
                  </a:cxn>
                  <a:cxn ang="0">
                    <a:pos x="349" y="188"/>
                  </a:cxn>
                  <a:cxn ang="0">
                    <a:pos x="478" y="166"/>
                  </a:cxn>
                  <a:cxn ang="0">
                    <a:pos x="371" y="282"/>
                  </a:cxn>
                  <a:cxn ang="0">
                    <a:pos x="504" y="337"/>
                  </a:cxn>
                  <a:cxn ang="0">
                    <a:pos x="362" y="371"/>
                  </a:cxn>
                  <a:cxn ang="0">
                    <a:pos x="439" y="509"/>
                  </a:cxn>
                  <a:cxn ang="0">
                    <a:pos x="310" y="443"/>
                  </a:cxn>
                  <a:cxn ang="0">
                    <a:pos x="293" y="597"/>
                  </a:cxn>
                  <a:cxn ang="0">
                    <a:pos x="242" y="475"/>
                  </a:cxn>
                  <a:cxn ang="0">
                    <a:pos x="165" y="581"/>
                  </a:cxn>
                  <a:cxn ang="0">
                    <a:pos x="173" y="443"/>
                  </a:cxn>
                  <a:cxn ang="0">
                    <a:pos x="66" y="498"/>
                  </a:cxn>
                  <a:cxn ang="0">
                    <a:pos x="126" y="382"/>
                  </a:cxn>
                  <a:cxn ang="0">
                    <a:pos x="0" y="354"/>
                  </a:cxn>
                  <a:cxn ang="0">
                    <a:pos x="126" y="287"/>
                  </a:cxn>
                  <a:cxn ang="0">
                    <a:pos x="22" y="188"/>
                  </a:cxn>
                  <a:cxn ang="0">
                    <a:pos x="134" y="171"/>
                  </a:cxn>
                </a:cxnLst>
                <a:rect l="0" t="0" r="r" b="b"/>
                <a:pathLst>
                  <a:path w="505" h="598">
                    <a:moveTo>
                      <a:pt x="134" y="171"/>
                    </a:moveTo>
                    <a:lnTo>
                      <a:pt x="134" y="11"/>
                    </a:lnTo>
                    <a:lnTo>
                      <a:pt x="216" y="133"/>
                    </a:lnTo>
                    <a:lnTo>
                      <a:pt x="276" y="0"/>
                    </a:lnTo>
                    <a:lnTo>
                      <a:pt x="293" y="143"/>
                    </a:lnTo>
                    <a:lnTo>
                      <a:pt x="397" y="38"/>
                    </a:lnTo>
                    <a:lnTo>
                      <a:pt x="349" y="188"/>
                    </a:lnTo>
                    <a:lnTo>
                      <a:pt x="478" y="166"/>
                    </a:lnTo>
                    <a:lnTo>
                      <a:pt x="371" y="282"/>
                    </a:lnTo>
                    <a:lnTo>
                      <a:pt x="504" y="337"/>
                    </a:lnTo>
                    <a:lnTo>
                      <a:pt x="362" y="371"/>
                    </a:lnTo>
                    <a:lnTo>
                      <a:pt x="439" y="509"/>
                    </a:lnTo>
                    <a:lnTo>
                      <a:pt x="310" y="443"/>
                    </a:lnTo>
                    <a:lnTo>
                      <a:pt x="293" y="597"/>
                    </a:lnTo>
                    <a:lnTo>
                      <a:pt x="242" y="475"/>
                    </a:lnTo>
                    <a:lnTo>
                      <a:pt x="165" y="581"/>
                    </a:lnTo>
                    <a:lnTo>
                      <a:pt x="173" y="443"/>
                    </a:lnTo>
                    <a:lnTo>
                      <a:pt x="66" y="498"/>
                    </a:lnTo>
                    <a:lnTo>
                      <a:pt x="126" y="382"/>
                    </a:lnTo>
                    <a:lnTo>
                      <a:pt x="0" y="354"/>
                    </a:lnTo>
                    <a:lnTo>
                      <a:pt x="126" y="287"/>
                    </a:lnTo>
                    <a:lnTo>
                      <a:pt x="22" y="188"/>
                    </a:lnTo>
                    <a:lnTo>
                      <a:pt x="134" y="171"/>
                    </a:lnTo>
                  </a:path>
                </a:pathLst>
              </a:custGeom>
              <a:solidFill>
                <a:srgbClr val="9F9FBF"/>
              </a:solidFill>
              <a:ln w="12700" cap="rnd" cmpd="sng">
                <a:solidFill>
                  <a:srgbClr val="000000"/>
                </a:solidFill>
                <a:prstDash val="solid"/>
                <a:round/>
                <a:headEnd type="none" w="med" len="med"/>
                <a:tailEnd type="none" w="med" len="med"/>
              </a:ln>
              <a:effectLst/>
            </p:spPr>
            <p:txBody>
              <a:bodyPr/>
              <a:lstStyle/>
              <a:p>
                <a:endParaRPr lang="es-ES"/>
              </a:p>
            </p:txBody>
          </p:sp>
          <p:sp>
            <p:nvSpPr>
              <p:cNvPr id="55" name="Freeform 1425"/>
              <p:cNvSpPr>
                <a:spLocks/>
              </p:cNvSpPr>
              <p:nvPr/>
            </p:nvSpPr>
            <p:spPr bwMode="auto">
              <a:xfrm>
                <a:off x="4671" y="1205"/>
                <a:ext cx="667" cy="829"/>
              </a:xfrm>
              <a:custGeom>
                <a:avLst/>
                <a:gdLst/>
                <a:ahLst/>
                <a:cxnLst>
                  <a:cxn ang="0">
                    <a:pos x="267" y="253"/>
                  </a:cxn>
                  <a:cxn ang="0">
                    <a:pos x="292" y="0"/>
                  </a:cxn>
                  <a:cxn ang="0">
                    <a:pos x="335" y="242"/>
                  </a:cxn>
                  <a:cxn ang="0">
                    <a:pos x="456" y="27"/>
                  </a:cxn>
                  <a:cxn ang="0">
                    <a:pos x="417" y="259"/>
                  </a:cxn>
                  <a:cxn ang="0">
                    <a:pos x="615" y="132"/>
                  </a:cxn>
                  <a:cxn ang="0">
                    <a:pos x="447" y="321"/>
                  </a:cxn>
                  <a:cxn ang="0">
                    <a:pos x="666" y="314"/>
                  </a:cxn>
                  <a:cxn ang="0">
                    <a:pos x="456" y="420"/>
                  </a:cxn>
                  <a:cxn ang="0">
                    <a:pos x="627" y="574"/>
                  </a:cxn>
                  <a:cxn ang="0">
                    <a:pos x="434" y="496"/>
                  </a:cxn>
                  <a:cxn ang="0">
                    <a:pos x="520" y="778"/>
                  </a:cxn>
                  <a:cxn ang="0">
                    <a:pos x="378" y="552"/>
                  </a:cxn>
                  <a:cxn ang="0">
                    <a:pos x="305" y="828"/>
                  </a:cxn>
                  <a:cxn ang="0">
                    <a:pos x="301" y="547"/>
                  </a:cxn>
                  <a:cxn ang="0">
                    <a:pos x="142" y="773"/>
                  </a:cxn>
                  <a:cxn ang="0">
                    <a:pos x="240" y="507"/>
                  </a:cxn>
                  <a:cxn ang="0">
                    <a:pos x="34" y="568"/>
                  </a:cxn>
                  <a:cxn ang="0">
                    <a:pos x="219" y="431"/>
                  </a:cxn>
                  <a:cxn ang="0">
                    <a:pos x="0" y="348"/>
                  </a:cxn>
                  <a:cxn ang="0">
                    <a:pos x="228" y="336"/>
                  </a:cxn>
                  <a:cxn ang="0">
                    <a:pos x="73" y="121"/>
                  </a:cxn>
                  <a:cxn ang="0">
                    <a:pos x="267" y="253"/>
                  </a:cxn>
                </a:cxnLst>
                <a:rect l="0" t="0" r="r" b="b"/>
                <a:pathLst>
                  <a:path w="667" h="829">
                    <a:moveTo>
                      <a:pt x="267" y="253"/>
                    </a:moveTo>
                    <a:lnTo>
                      <a:pt x="292" y="0"/>
                    </a:lnTo>
                    <a:lnTo>
                      <a:pt x="335" y="242"/>
                    </a:lnTo>
                    <a:lnTo>
                      <a:pt x="456" y="27"/>
                    </a:lnTo>
                    <a:lnTo>
                      <a:pt x="417" y="259"/>
                    </a:lnTo>
                    <a:lnTo>
                      <a:pt x="615" y="132"/>
                    </a:lnTo>
                    <a:lnTo>
                      <a:pt x="447" y="321"/>
                    </a:lnTo>
                    <a:lnTo>
                      <a:pt x="666" y="314"/>
                    </a:lnTo>
                    <a:lnTo>
                      <a:pt x="456" y="420"/>
                    </a:lnTo>
                    <a:lnTo>
                      <a:pt x="627" y="574"/>
                    </a:lnTo>
                    <a:lnTo>
                      <a:pt x="434" y="496"/>
                    </a:lnTo>
                    <a:lnTo>
                      <a:pt x="520" y="778"/>
                    </a:lnTo>
                    <a:lnTo>
                      <a:pt x="378" y="552"/>
                    </a:lnTo>
                    <a:lnTo>
                      <a:pt x="305" y="828"/>
                    </a:lnTo>
                    <a:lnTo>
                      <a:pt x="301" y="547"/>
                    </a:lnTo>
                    <a:lnTo>
                      <a:pt x="142" y="773"/>
                    </a:lnTo>
                    <a:lnTo>
                      <a:pt x="240" y="507"/>
                    </a:lnTo>
                    <a:lnTo>
                      <a:pt x="34" y="568"/>
                    </a:lnTo>
                    <a:lnTo>
                      <a:pt x="219" y="431"/>
                    </a:lnTo>
                    <a:lnTo>
                      <a:pt x="0" y="348"/>
                    </a:lnTo>
                    <a:lnTo>
                      <a:pt x="228" y="336"/>
                    </a:lnTo>
                    <a:lnTo>
                      <a:pt x="73" y="121"/>
                    </a:lnTo>
                    <a:lnTo>
                      <a:pt x="267" y="253"/>
                    </a:lnTo>
                  </a:path>
                </a:pathLst>
              </a:custGeom>
              <a:solidFill>
                <a:srgbClr val="FF0000"/>
              </a:solidFill>
              <a:ln w="12700" cap="rnd" cmpd="sng">
                <a:solidFill>
                  <a:srgbClr val="000000"/>
                </a:solidFill>
                <a:prstDash val="solid"/>
                <a:round/>
                <a:headEnd type="none" w="med" len="med"/>
                <a:tailEnd type="none" w="med" len="med"/>
              </a:ln>
              <a:effectLst/>
            </p:spPr>
            <p:txBody>
              <a:bodyPr/>
              <a:lstStyle/>
              <a:p>
                <a:endParaRPr lang="es-ES"/>
              </a:p>
            </p:txBody>
          </p:sp>
          <p:sp>
            <p:nvSpPr>
              <p:cNvPr id="56" name="Freeform 1426"/>
              <p:cNvSpPr>
                <a:spLocks/>
              </p:cNvSpPr>
              <p:nvPr/>
            </p:nvSpPr>
            <p:spPr bwMode="auto">
              <a:xfrm>
                <a:off x="4749" y="1295"/>
                <a:ext cx="512" cy="637"/>
              </a:xfrm>
              <a:custGeom>
                <a:avLst/>
                <a:gdLst/>
                <a:ahLst/>
                <a:cxnLst>
                  <a:cxn ang="0">
                    <a:pos x="204" y="195"/>
                  </a:cxn>
                  <a:cxn ang="0">
                    <a:pos x="223" y="0"/>
                  </a:cxn>
                  <a:cxn ang="0">
                    <a:pos x="256" y="187"/>
                  </a:cxn>
                  <a:cxn ang="0">
                    <a:pos x="349" y="21"/>
                  </a:cxn>
                  <a:cxn ang="0">
                    <a:pos x="319" y="200"/>
                  </a:cxn>
                  <a:cxn ang="0">
                    <a:pos x="471" y="103"/>
                  </a:cxn>
                  <a:cxn ang="0">
                    <a:pos x="343" y="247"/>
                  </a:cxn>
                  <a:cxn ang="0">
                    <a:pos x="511" y="242"/>
                  </a:cxn>
                  <a:cxn ang="0">
                    <a:pos x="349" y="322"/>
                  </a:cxn>
                  <a:cxn ang="0">
                    <a:pos x="481" y="441"/>
                  </a:cxn>
                  <a:cxn ang="0">
                    <a:pos x="332" y="382"/>
                  </a:cxn>
                  <a:cxn ang="0">
                    <a:pos x="399" y="598"/>
                  </a:cxn>
                  <a:cxn ang="0">
                    <a:pos x="290" y="424"/>
                  </a:cxn>
                  <a:cxn ang="0">
                    <a:pos x="234" y="636"/>
                  </a:cxn>
                  <a:cxn ang="0">
                    <a:pos x="231" y="420"/>
                  </a:cxn>
                  <a:cxn ang="0">
                    <a:pos x="108" y="594"/>
                  </a:cxn>
                  <a:cxn ang="0">
                    <a:pos x="184" y="390"/>
                  </a:cxn>
                  <a:cxn ang="0">
                    <a:pos x="26" y="437"/>
                  </a:cxn>
                  <a:cxn ang="0">
                    <a:pos x="168" y="331"/>
                  </a:cxn>
                  <a:cxn ang="0">
                    <a:pos x="0" y="267"/>
                  </a:cxn>
                  <a:cxn ang="0">
                    <a:pos x="175" y="259"/>
                  </a:cxn>
                  <a:cxn ang="0">
                    <a:pos x="56" y="94"/>
                  </a:cxn>
                  <a:cxn ang="0">
                    <a:pos x="204" y="195"/>
                  </a:cxn>
                </a:cxnLst>
                <a:rect l="0" t="0" r="r" b="b"/>
                <a:pathLst>
                  <a:path w="512" h="637">
                    <a:moveTo>
                      <a:pt x="204" y="195"/>
                    </a:moveTo>
                    <a:lnTo>
                      <a:pt x="223" y="0"/>
                    </a:lnTo>
                    <a:lnTo>
                      <a:pt x="256" y="187"/>
                    </a:lnTo>
                    <a:lnTo>
                      <a:pt x="349" y="21"/>
                    </a:lnTo>
                    <a:lnTo>
                      <a:pt x="319" y="200"/>
                    </a:lnTo>
                    <a:lnTo>
                      <a:pt x="471" y="103"/>
                    </a:lnTo>
                    <a:lnTo>
                      <a:pt x="343" y="247"/>
                    </a:lnTo>
                    <a:lnTo>
                      <a:pt x="511" y="242"/>
                    </a:lnTo>
                    <a:lnTo>
                      <a:pt x="349" y="322"/>
                    </a:lnTo>
                    <a:lnTo>
                      <a:pt x="481" y="441"/>
                    </a:lnTo>
                    <a:lnTo>
                      <a:pt x="332" y="382"/>
                    </a:lnTo>
                    <a:lnTo>
                      <a:pt x="399" y="598"/>
                    </a:lnTo>
                    <a:lnTo>
                      <a:pt x="290" y="424"/>
                    </a:lnTo>
                    <a:lnTo>
                      <a:pt x="234" y="636"/>
                    </a:lnTo>
                    <a:lnTo>
                      <a:pt x="231" y="420"/>
                    </a:lnTo>
                    <a:lnTo>
                      <a:pt x="108" y="594"/>
                    </a:lnTo>
                    <a:lnTo>
                      <a:pt x="184" y="390"/>
                    </a:lnTo>
                    <a:lnTo>
                      <a:pt x="26" y="437"/>
                    </a:lnTo>
                    <a:lnTo>
                      <a:pt x="168" y="331"/>
                    </a:lnTo>
                    <a:lnTo>
                      <a:pt x="0" y="267"/>
                    </a:lnTo>
                    <a:lnTo>
                      <a:pt x="175" y="259"/>
                    </a:lnTo>
                    <a:lnTo>
                      <a:pt x="56" y="94"/>
                    </a:lnTo>
                    <a:lnTo>
                      <a:pt x="204" y="195"/>
                    </a:lnTo>
                  </a:path>
                </a:pathLst>
              </a:custGeom>
              <a:solidFill>
                <a:srgbClr val="FF5F00"/>
              </a:solidFill>
              <a:ln w="12700" cap="rnd" cmpd="sng">
                <a:solidFill>
                  <a:srgbClr val="000000"/>
                </a:solidFill>
                <a:prstDash val="solid"/>
                <a:round/>
                <a:headEnd type="none" w="med" len="med"/>
                <a:tailEnd type="none" w="med" len="med"/>
              </a:ln>
              <a:effectLst/>
            </p:spPr>
            <p:txBody>
              <a:bodyPr/>
              <a:lstStyle/>
              <a:p>
                <a:endParaRPr lang="es-ES"/>
              </a:p>
            </p:txBody>
          </p:sp>
          <p:sp>
            <p:nvSpPr>
              <p:cNvPr id="57" name="Freeform 1427"/>
              <p:cNvSpPr>
                <a:spLocks/>
              </p:cNvSpPr>
              <p:nvPr/>
            </p:nvSpPr>
            <p:spPr bwMode="auto">
              <a:xfrm>
                <a:off x="4817" y="1376"/>
                <a:ext cx="383" cy="476"/>
              </a:xfrm>
              <a:custGeom>
                <a:avLst/>
                <a:gdLst/>
                <a:ahLst/>
                <a:cxnLst>
                  <a:cxn ang="0">
                    <a:pos x="153" y="146"/>
                  </a:cxn>
                  <a:cxn ang="0">
                    <a:pos x="167" y="0"/>
                  </a:cxn>
                  <a:cxn ang="0">
                    <a:pos x="192" y="139"/>
                  </a:cxn>
                  <a:cxn ang="0">
                    <a:pos x="261" y="16"/>
                  </a:cxn>
                  <a:cxn ang="0">
                    <a:pos x="239" y="149"/>
                  </a:cxn>
                  <a:cxn ang="0">
                    <a:pos x="353" y="76"/>
                  </a:cxn>
                  <a:cxn ang="0">
                    <a:pos x="257" y="183"/>
                  </a:cxn>
                  <a:cxn ang="0">
                    <a:pos x="382" y="180"/>
                  </a:cxn>
                  <a:cxn ang="0">
                    <a:pos x="261" y="240"/>
                  </a:cxn>
                  <a:cxn ang="0">
                    <a:pos x="359" y="329"/>
                  </a:cxn>
                  <a:cxn ang="0">
                    <a:pos x="249" y="285"/>
                  </a:cxn>
                  <a:cxn ang="0">
                    <a:pos x="298" y="447"/>
                  </a:cxn>
                  <a:cxn ang="0">
                    <a:pos x="217" y="316"/>
                  </a:cxn>
                  <a:cxn ang="0">
                    <a:pos x="175" y="475"/>
                  </a:cxn>
                  <a:cxn ang="0">
                    <a:pos x="173" y="313"/>
                  </a:cxn>
                  <a:cxn ang="0">
                    <a:pos x="82" y="443"/>
                  </a:cxn>
                  <a:cxn ang="0">
                    <a:pos x="138" y="292"/>
                  </a:cxn>
                  <a:cxn ang="0">
                    <a:pos x="20" y="326"/>
                  </a:cxn>
                  <a:cxn ang="0">
                    <a:pos x="126" y="247"/>
                  </a:cxn>
                  <a:cxn ang="0">
                    <a:pos x="0" y="199"/>
                  </a:cxn>
                  <a:cxn ang="0">
                    <a:pos x="131" y="193"/>
                  </a:cxn>
                  <a:cxn ang="0">
                    <a:pos x="42" y="69"/>
                  </a:cxn>
                  <a:cxn ang="0">
                    <a:pos x="153" y="146"/>
                  </a:cxn>
                </a:cxnLst>
                <a:rect l="0" t="0" r="r" b="b"/>
                <a:pathLst>
                  <a:path w="383" h="476">
                    <a:moveTo>
                      <a:pt x="153" y="146"/>
                    </a:moveTo>
                    <a:lnTo>
                      <a:pt x="167" y="0"/>
                    </a:lnTo>
                    <a:lnTo>
                      <a:pt x="192" y="139"/>
                    </a:lnTo>
                    <a:lnTo>
                      <a:pt x="261" y="16"/>
                    </a:lnTo>
                    <a:lnTo>
                      <a:pt x="239" y="149"/>
                    </a:lnTo>
                    <a:lnTo>
                      <a:pt x="353" y="76"/>
                    </a:lnTo>
                    <a:lnTo>
                      <a:pt x="257" y="183"/>
                    </a:lnTo>
                    <a:lnTo>
                      <a:pt x="382" y="180"/>
                    </a:lnTo>
                    <a:lnTo>
                      <a:pt x="261" y="240"/>
                    </a:lnTo>
                    <a:lnTo>
                      <a:pt x="359" y="329"/>
                    </a:lnTo>
                    <a:lnTo>
                      <a:pt x="249" y="285"/>
                    </a:lnTo>
                    <a:lnTo>
                      <a:pt x="298" y="447"/>
                    </a:lnTo>
                    <a:lnTo>
                      <a:pt x="217" y="316"/>
                    </a:lnTo>
                    <a:lnTo>
                      <a:pt x="175" y="475"/>
                    </a:lnTo>
                    <a:lnTo>
                      <a:pt x="173" y="313"/>
                    </a:lnTo>
                    <a:lnTo>
                      <a:pt x="82" y="443"/>
                    </a:lnTo>
                    <a:lnTo>
                      <a:pt x="138" y="292"/>
                    </a:lnTo>
                    <a:lnTo>
                      <a:pt x="20" y="326"/>
                    </a:lnTo>
                    <a:lnTo>
                      <a:pt x="126" y="247"/>
                    </a:lnTo>
                    <a:lnTo>
                      <a:pt x="0" y="199"/>
                    </a:lnTo>
                    <a:lnTo>
                      <a:pt x="131" y="193"/>
                    </a:lnTo>
                    <a:lnTo>
                      <a:pt x="42" y="69"/>
                    </a:lnTo>
                    <a:lnTo>
                      <a:pt x="153" y="146"/>
                    </a:lnTo>
                  </a:path>
                </a:pathLst>
              </a:custGeom>
              <a:solidFill>
                <a:srgbClr val="FF9F00"/>
              </a:solidFill>
              <a:ln w="12700" cap="rnd" cmpd="sng">
                <a:solidFill>
                  <a:srgbClr val="000000"/>
                </a:solidFill>
                <a:prstDash val="solid"/>
                <a:round/>
                <a:headEnd type="none" w="med" len="med"/>
                <a:tailEnd type="none" w="med" len="med"/>
              </a:ln>
              <a:effectLst/>
            </p:spPr>
            <p:txBody>
              <a:bodyPr/>
              <a:lstStyle/>
              <a:p>
                <a:endParaRPr lang="es-ES"/>
              </a:p>
            </p:txBody>
          </p:sp>
          <p:sp>
            <p:nvSpPr>
              <p:cNvPr id="58" name="Freeform 1428"/>
              <p:cNvSpPr>
                <a:spLocks/>
              </p:cNvSpPr>
              <p:nvPr/>
            </p:nvSpPr>
            <p:spPr bwMode="auto">
              <a:xfrm>
                <a:off x="4884" y="1458"/>
                <a:ext cx="250" cy="311"/>
              </a:xfrm>
              <a:custGeom>
                <a:avLst/>
                <a:gdLst/>
                <a:ahLst/>
                <a:cxnLst>
                  <a:cxn ang="0">
                    <a:pos x="100" y="96"/>
                  </a:cxn>
                  <a:cxn ang="0">
                    <a:pos x="109" y="0"/>
                  </a:cxn>
                  <a:cxn ang="0">
                    <a:pos x="125" y="91"/>
                  </a:cxn>
                  <a:cxn ang="0">
                    <a:pos x="170" y="10"/>
                  </a:cxn>
                  <a:cxn ang="0">
                    <a:pos x="156" y="97"/>
                  </a:cxn>
                  <a:cxn ang="0">
                    <a:pos x="230" y="50"/>
                  </a:cxn>
                  <a:cxn ang="0">
                    <a:pos x="167" y="120"/>
                  </a:cxn>
                  <a:cxn ang="0">
                    <a:pos x="249" y="118"/>
                  </a:cxn>
                  <a:cxn ang="0">
                    <a:pos x="170" y="157"/>
                  </a:cxn>
                  <a:cxn ang="0">
                    <a:pos x="235" y="215"/>
                  </a:cxn>
                  <a:cxn ang="0">
                    <a:pos x="163" y="186"/>
                  </a:cxn>
                  <a:cxn ang="0">
                    <a:pos x="194" y="291"/>
                  </a:cxn>
                  <a:cxn ang="0">
                    <a:pos x="142" y="207"/>
                  </a:cxn>
                  <a:cxn ang="0">
                    <a:pos x="114" y="310"/>
                  </a:cxn>
                  <a:cxn ang="0">
                    <a:pos x="112" y="205"/>
                  </a:cxn>
                  <a:cxn ang="0">
                    <a:pos x="53" y="289"/>
                  </a:cxn>
                  <a:cxn ang="0">
                    <a:pos x="90" y="190"/>
                  </a:cxn>
                  <a:cxn ang="0">
                    <a:pos x="13" y="214"/>
                  </a:cxn>
                  <a:cxn ang="0">
                    <a:pos x="82" y="161"/>
                  </a:cxn>
                  <a:cxn ang="0">
                    <a:pos x="0" y="130"/>
                  </a:cxn>
                  <a:cxn ang="0">
                    <a:pos x="86" y="126"/>
                  </a:cxn>
                  <a:cxn ang="0">
                    <a:pos x="28" y="46"/>
                  </a:cxn>
                  <a:cxn ang="0">
                    <a:pos x="100" y="96"/>
                  </a:cxn>
                </a:cxnLst>
                <a:rect l="0" t="0" r="r" b="b"/>
                <a:pathLst>
                  <a:path w="250" h="311">
                    <a:moveTo>
                      <a:pt x="100" y="96"/>
                    </a:moveTo>
                    <a:lnTo>
                      <a:pt x="109" y="0"/>
                    </a:lnTo>
                    <a:lnTo>
                      <a:pt x="125" y="91"/>
                    </a:lnTo>
                    <a:lnTo>
                      <a:pt x="170" y="10"/>
                    </a:lnTo>
                    <a:lnTo>
                      <a:pt x="156" y="97"/>
                    </a:lnTo>
                    <a:lnTo>
                      <a:pt x="230" y="50"/>
                    </a:lnTo>
                    <a:lnTo>
                      <a:pt x="167" y="120"/>
                    </a:lnTo>
                    <a:lnTo>
                      <a:pt x="249" y="118"/>
                    </a:lnTo>
                    <a:lnTo>
                      <a:pt x="170" y="157"/>
                    </a:lnTo>
                    <a:lnTo>
                      <a:pt x="235" y="215"/>
                    </a:lnTo>
                    <a:lnTo>
                      <a:pt x="163" y="186"/>
                    </a:lnTo>
                    <a:lnTo>
                      <a:pt x="194" y="291"/>
                    </a:lnTo>
                    <a:lnTo>
                      <a:pt x="142" y="207"/>
                    </a:lnTo>
                    <a:lnTo>
                      <a:pt x="114" y="310"/>
                    </a:lnTo>
                    <a:lnTo>
                      <a:pt x="112" y="205"/>
                    </a:lnTo>
                    <a:lnTo>
                      <a:pt x="53" y="289"/>
                    </a:lnTo>
                    <a:lnTo>
                      <a:pt x="90" y="190"/>
                    </a:lnTo>
                    <a:lnTo>
                      <a:pt x="13" y="214"/>
                    </a:lnTo>
                    <a:lnTo>
                      <a:pt x="82" y="161"/>
                    </a:lnTo>
                    <a:lnTo>
                      <a:pt x="0" y="130"/>
                    </a:lnTo>
                    <a:lnTo>
                      <a:pt x="86" y="126"/>
                    </a:lnTo>
                    <a:lnTo>
                      <a:pt x="28" y="46"/>
                    </a:lnTo>
                    <a:lnTo>
                      <a:pt x="100" y="96"/>
                    </a:lnTo>
                  </a:path>
                </a:pathLst>
              </a:custGeom>
              <a:solidFill>
                <a:srgbClr val="FFFF00"/>
              </a:solidFill>
              <a:ln w="12700" cap="rnd" cmpd="sng">
                <a:solidFill>
                  <a:srgbClr val="000000"/>
                </a:solidFill>
                <a:prstDash val="solid"/>
                <a:round/>
                <a:headEnd type="none" w="med" len="med"/>
                <a:tailEnd type="none" w="med" len="med"/>
              </a:ln>
              <a:effectLst/>
            </p:spPr>
            <p:txBody>
              <a:bodyPr/>
              <a:lstStyle/>
              <a:p>
                <a:endParaRPr lang="es-ES"/>
              </a:p>
            </p:txBody>
          </p:sp>
          <p:sp>
            <p:nvSpPr>
              <p:cNvPr id="59" name="Freeform 1429"/>
              <p:cNvSpPr>
                <a:spLocks/>
              </p:cNvSpPr>
              <p:nvPr/>
            </p:nvSpPr>
            <p:spPr bwMode="auto">
              <a:xfrm>
                <a:off x="4946" y="1530"/>
                <a:ext cx="126" cy="157"/>
              </a:xfrm>
              <a:custGeom>
                <a:avLst/>
                <a:gdLst/>
                <a:ahLst/>
                <a:cxnLst>
                  <a:cxn ang="0">
                    <a:pos x="50" y="47"/>
                  </a:cxn>
                  <a:cxn ang="0">
                    <a:pos x="54" y="0"/>
                  </a:cxn>
                  <a:cxn ang="0">
                    <a:pos x="63" y="45"/>
                  </a:cxn>
                  <a:cxn ang="0">
                    <a:pos x="85" y="5"/>
                  </a:cxn>
                  <a:cxn ang="0">
                    <a:pos x="78" y="49"/>
                  </a:cxn>
                  <a:cxn ang="0">
                    <a:pos x="115" y="24"/>
                  </a:cxn>
                  <a:cxn ang="0">
                    <a:pos x="84" y="60"/>
                  </a:cxn>
                  <a:cxn ang="0">
                    <a:pos x="125" y="59"/>
                  </a:cxn>
                  <a:cxn ang="0">
                    <a:pos x="85" y="79"/>
                  </a:cxn>
                  <a:cxn ang="0">
                    <a:pos x="117" y="108"/>
                  </a:cxn>
                  <a:cxn ang="0">
                    <a:pos x="81" y="94"/>
                  </a:cxn>
                  <a:cxn ang="0">
                    <a:pos x="97" y="147"/>
                  </a:cxn>
                  <a:cxn ang="0">
                    <a:pos x="71" y="104"/>
                  </a:cxn>
                  <a:cxn ang="0">
                    <a:pos x="57" y="156"/>
                  </a:cxn>
                  <a:cxn ang="0">
                    <a:pos x="56" y="102"/>
                  </a:cxn>
                  <a:cxn ang="0">
                    <a:pos x="26" y="146"/>
                  </a:cxn>
                  <a:cxn ang="0">
                    <a:pos x="45" y="96"/>
                  </a:cxn>
                  <a:cxn ang="0">
                    <a:pos x="6" y="107"/>
                  </a:cxn>
                  <a:cxn ang="0">
                    <a:pos x="41" y="81"/>
                  </a:cxn>
                  <a:cxn ang="0">
                    <a:pos x="0" y="66"/>
                  </a:cxn>
                  <a:cxn ang="0">
                    <a:pos x="42" y="63"/>
                  </a:cxn>
                  <a:cxn ang="0">
                    <a:pos x="13" y="23"/>
                  </a:cxn>
                  <a:cxn ang="0">
                    <a:pos x="50" y="47"/>
                  </a:cxn>
                </a:cxnLst>
                <a:rect l="0" t="0" r="r" b="b"/>
                <a:pathLst>
                  <a:path w="126" h="157">
                    <a:moveTo>
                      <a:pt x="50" y="47"/>
                    </a:moveTo>
                    <a:lnTo>
                      <a:pt x="54" y="0"/>
                    </a:lnTo>
                    <a:lnTo>
                      <a:pt x="63" y="45"/>
                    </a:lnTo>
                    <a:lnTo>
                      <a:pt x="85" y="5"/>
                    </a:lnTo>
                    <a:lnTo>
                      <a:pt x="78" y="49"/>
                    </a:lnTo>
                    <a:lnTo>
                      <a:pt x="115" y="24"/>
                    </a:lnTo>
                    <a:lnTo>
                      <a:pt x="84" y="60"/>
                    </a:lnTo>
                    <a:lnTo>
                      <a:pt x="125" y="59"/>
                    </a:lnTo>
                    <a:lnTo>
                      <a:pt x="85" y="79"/>
                    </a:lnTo>
                    <a:lnTo>
                      <a:pt x="117" y="108"/>
                    </a:lnTo>
                    <a:lnTo>
                      <a:pt x="81" y="94"/>
                    </a:lnTo>
                    <a:lnTo>
                      <a:pt x="97" y="147"/>
                    </a:lnTo>
                    <a:lnTo>
                      <a:pt x="71" y="104"/>
                    </a:lnTo>
                    <a:lnTo>
                      <a:pt x="57" y="156"/>
                    </a:lnTo>
                    <a:lnTo>
                      <a:pt x="56" y="102"/>
                    </a:lnTo>
                    <a:lnTo>
                      <a:pt x="26" y="146"/>
                    </a:lnTo>
                    <a:lnTo>
                      <a:pt x="45" y="96"/>
                    </a:lnTo>
                    <a:lnTo>
                      <a:pt x="6" y="107"/>
                    </a:lnTo>
                    <a:lnTo>
                      <a:pt x="41" y="81"/>
                    </a:lnTo>
                    <a:lnTo>
                      <a:pt x="0" y="66"/>
                    </a:lnTo>
                    <a:lnTo>
                      <a:pt x="42" y="63"/>
                    </a:lnTo>
                    <a:lnTo>
                      <a:pt x="13" y="23"/>
                    </a:lnTo>
                    <a:lnTo>
                      <a:pt x="50" y="47"/>
                    </a:lnTo>
                  </a:path>
                </a:pathLst>
              </a:custGeom>
              <a:solidFill>
                <a:srgbClr val="FF0000"/>
              </a:solidFill>
              <a:ln w="12700" cap="rnd" cmpd="sng">
                <a:solidFill>
                  <a:srgbClr val="000000"/>
                </a:solidFill>
                <a:prstDash val="solid"/>
                <a:round/>
                <a:headEnd type="none" w="med" len="med"/>
                <a:tailEnd type="none" w="med" len="med"/>
              </a:ln>
              <a:effectLst/>
            </p:spPr>
            <p:txBody>
              <a:bodyPr/>
              <a:lstStyle/>
              <a:p>
                <a:endParaRPr lang="es-ES"/>
              </a:p>
            </p:txBody>
          </p:sp>
        </p:grpSp>
        <p:grpSp>
          <p:nvGrpSpPr>
            <p:cNvPr id="48" name="Group 1430"/>
            <p:cNvGrpSpPr>
              <a:grpSpLocks/>
            </p:cNvGrpSpPr>
            <p:nvPr/>
          </p:nvGrpSpPr>
          <p:grpSpPr bwMode="auto">
            <a:xfrm>
              <a:off x="4789" y="2035"/>
              <a:ext cx="749" cy="354"/>
              <a:chOff x="4789" y="2035"/>
              <a:chExt cx="749" cy="354"/>
            </a:xfrm>
          </p:grpSpPr>
          <p:sp>
            <p:nvSpPr>
              <p:cNvPr id="52" name="Rectangle 1431"/>
              <p:cNvSpPr>
                <a:spLocks noChangeArrowheads="1"/>
              </p:cNvSpPr>
              <p:nvPr/>
            </p:nvSpPr>
            <p:spPr bwMode="auto">
              <a:xfrm>
                <a:off x="4789" y="2035"/>
                <a:ext cx="669" cy="210"/>
              </a:xfrm>
              <a:prstGeom prst="rect">
                <a:avLst/>
              </a:prstGeom>
              <a:noFill/>
              <a:ln w="12700">
                <a:noFill/>
                <a:miter lim="800000"/>
                <a:headEnd/>
                <a:tailEnd/>
              </a:ln>
              <a:effectLst/>
            </p:spPr>
            <p:txBody>
              <a:bodyPr wrap="none" lIns="90488" tIns="44450" rIns="90488" bIns="44450">
                <a:spAutoFit/>
              </a:bodyPr>
              <a:lstStyle/>
              <a:p>
                <a:pPr algn="l" defTabSz="762000"/>
                <a:r>
                  <a:rPr lang="es-ES_tradnl" sz="1600">
                    <a:effectLst/>
                  </a:rPr>
                  <a:t>Accidente</a:t>
                </a:r>
              </a:p>
            </p:txBody>
          </p:sp>
          <p:sp>
            <p:nvSpPr>
              <p:cNvPr id="53" name="Rectangle 1432"/>
              <p:cNvSpPr>
                <a:spLocks noChangeArrowheads="1"/>
              </p:cNvSpPr>
              <p:nvPr/>
            </p:nvSpPr>
            <p:spPr bwMode="auto">
              <a:xfrm>
                <a:off x="4789" y="2179"/>
                <a:ext cx="749" cy="210"/>
              </a:xfrm>
              <a:prstGeom prst="rect">
                <a:avLst/>
              </a:prstGeom>
              <a:noFill/>
              <a:ln w="12700">
                <a:noFill/>
                <a:miter lim="800000"/>
                <a:headEnd/>
                <a:tailEnd/>
              </a:ln>
              <a:effectLst/>
            </p:spPr>
            <p:txBody>
              <a:bodyPr wrap="none" lIns="90488" tIns="44450" rIns="90488" bIns="44450">
                <a:spAutoFit/>
              </a:bodyPr>
              <a:lstStyle/>
              <a:p>
                <a:pPr algn="l" defTabSz="762000"/>
                <a:r>
                  <a:rPr lang="es-ES_tradnl" sz="1600">
                    <a:effectLst/>
                  </a:rPr>
                  <a:t>(seguridad)</a:t>
                </a:r>
              </a:p>
            </p:txBody>
          </p:sp>
        </p:grpSp>
        <p:grpSp>
          <p:nvGrpSpPr>
            <p:cNvPr id="49" name="Group 1433"/>
            <p:cNvGrpSpPr>
              <a:grpSpLocks/>
            </p:cNvGrpSpPr>
            <p:nvPr/>
          </p:nvGrpSpPr>
          <p:grpSpPr bwMode="auto">
            <a:xfrm>
              <a:off x="272" y="1512"/>
              <a:ext cx="925" cy="316"/>
              <a:chOff x="272" y="1512"/>
              <a:chExt cx="925" cy="316"/>
            </a:xfrm>
          </p:grpSpPr>
          <p:sp>
            <p:nvSpPr>
              <p:cNvPr id="50" name="Rectangle 1434"/>
              <p:cNvSpPr>
                <a:spLocks noChangeArrowheads="1"/>
              </p:cNvSpPr>
              <p:nvPr/>
            </p:nvSpPr>
            <p:spPr bwMode="auto">
              <a:xfrm>
                <a:off x="272" y="1512"/>
                <a:ext cx="775" cy="190"/>
              </a:xfrm>
              <a:prstGeom prst="rect">
                <a:avLst/>
              </a:prstGeom>
              <a:noFill/>
              <a:ln w="12700">
                <a:noFill/>
                <a:miter lim="800000"/>
                <a:headEnd/>
                <a:tailEnd/>
              </a:ln>
              <a:effectLst/>
            </p:spPr>
            <p:txBody>
              <a:bodyPr wrap="none" lIns="90488" tIns="44450" rIns="90488" bIns="44450">
                <a:spAutoFit/>
              </a:bodyPr>
              <a:lstStyle/>
              <a:p>
                <a:pPr algn="l" defTabSz="762000"/>
                <a:r>
                  <a:rPr lang="es-ES_tradnl" sz="1400">
                    <a:effectLst/>
                  </a:rPr>
                  <a:t>Equivocación</a:t>
                </a:r>
              </a:p>
            </p:txBody>
          </p:sp>
          <p:sp>
            <p:nvSpPr>
              <p:cNvPr id="51" name="Rectangle 1435"/>
              <p:cNvSpPr>
                <a:spLocks noChangeArrowheads="1"/>
              </p:cNvSpPr>
              <p:nvPr/>
            </p:nvSpPr>
            <p:spPr bwMode="auto">
              <a:xfrm>
                <a:off x="272" y="1638"/>
                <a:ext cx="925" cy="190"/>
              </a:xfrm>
              <a:prstGeom prst="rect">
                <a:avLst/>
              </a:prstGeom>
              <a:noFill/>
              <a:ln w="12700">
                <a:noFill/>
                <a:miter lim="800000"/>
                <a:headEnd/>
                <a:tailEnd/>
              </a:ln>
              <a:effectLst/>
            </p:spPr>
            <p:txBody>
              <a:bodyPr wrap="none" lIns="90488" tIns="44450" rIns="90488" bIns="44450">
                <a:spAutoFit/>
              </a:bodyPr>
              <a:lstStyle/>
              <a:p>
                <a:pPr algn="l" defTabSz="762000"/>
                <a:r>
                  <a:rPr lang="es-ES_tradnl" sz="1400">
                    <a:effectLst/>
                  </a:rPr>
                  <a:t>del programador</a:t>
                </a:r>
              </a:p>
            </p:txBody>
          </p:sp>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2 Título"/>
          <p:cNvSpPr txBox="1">
            <a:spLocks/>
          </p:cNvSpPr>
          <p:nvPr/>
        </p:nvSpPr>
        <p:spPr>
          <a:xfrm>
            <a:off x="1500166" y="1357298"/>
            <a:ext cx="5786478" cy="428628"/>
          </a:xfrm>
          <a:prstGeom prst="rect">
            <a:avLst/>
          </a:prstGeom>
        </p:spPr>
        <p:style>
          <a:lnRef idx="2">
            <a:schemeClr val="accent1"/>
          </a:lnRef>
          <a:fillRef idx="1">
            <a:schemeClr val="lt1"/>
          </a:fillRef>
          <a:effectRef idx="0">
            <a:schemeClr val="accent1"/>
          </a:effectRef>
          <a:fontRef idx="minor">
            <a:schemeClr val="dk1"/>
          </a:fontRef>
        </p:style>
        <p:txBody>
          <a:bodyPr vert="horz" rtlCol="0" anchor="ctr">
            <a:no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28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2001: Una</a:t>
            </a:r>
            <a:r>
              <a:rPr kumimoji="0" lang="es-ES" sz="2800" b="1" i="0" u="none" strike="noStrike" kern="1200" cap="none" spc="0" normalizeH="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 odisea espacial</a:t>
            </a:r>
            <a:endParaRPr kumimoji="0" lang="es-ES" sz="2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pic>
        <p:nvPicPr>
          <p:cNvPr id="56322" name="Picture 2" descr="http://academiadecomunicacion.files.wordpress.com/2011/02/11.jpg"/>
          <p:cNvPicPr>
            <a:picLocks noChangeAspect="1" noChangeArrowheads="1"/>
          </p:cNvPicPr>
          <p:nvPr/>
        </p:nvPicPr>
        <p:blipFill>
          <a:blip r:embed="rId2" cstate="print"/>
          <a:srcRect/>
          <a:stretch>
            <a:fillRect/>
          </a:stretch>
        </p:blipFill>
        <p:spPr bwMode="auto">
          <a:xfrm>
            <a:off x="357158" y="2143092"/>
            <a:ext cx="8389516" cy="4714908"/>
          </a:xfrm>
          <a:prstGeom prst="rect">
            <a:avLst/>
          </a:prstGeom>
          <a:noFill/>
        </p:spPr>
      </p:pic>
      <p:sp>
        <p:nvSpPr>
          <p:cNvPr id="2" name="1 Marcador de contenido"/>
          <p:cNvSpPr>
            <a:spLocks noGrp="1"/>
          </p:cNvSpPr>
          <p:nvPr>
            <p:ph idx="1"/>
          </p:nvPr>
        </p:nvSpPr>
        <p:spPr>
          <a:xfrm>
            <a:off x="428596" y="1214422"/>
            <a:ext cx="8258204" cy="4721431"/>
          </a:xfrm>
        </p:spPr>
        <p:style>
          <a:lnRef idx="3">
            <a:schemeClr val="lt1"/>
          </a:lnRef>
          <a:fillRef idx="1">
            <a:schemeClr val="accent1"/>
          </a:fillRef>
          <a:effectRef idx="1">
            <a:schemeClr val="accent1"/>
          </a:effectRef>
          <a:fontRef idx="minor">
            <a:schemeClr val="lt1"/>
          </a:fontRef>
        </p:style>
        <p:txBody>
          <a:bodyPr>
            <a:normAutofit fontScale="77500" lnSpcReduction="20000"/>
          </a:bodyPr>
          <a:lstStyle/>
          <a:p>
            <a:pPr>
              <a:buNone/>
            </a:pPr>
            <a:endParaRPr lang="es-ES" dirty="0" smtClean="0"/>
          </a:p>
          <a:p>
            <a:pPr>
              <a:buNone/>
            </a:pPr>
            <a:r>
              <a:rPr lang="es-ES" dirty="0" smtClean="0"/>
              <a:t>“2001: Una odisea espacial” (1969), el robot HAL trata de eliminar a toda la tripulación de su nave debido a lo que, en posteriores secuelas, descubrimos que es un fallo en su programación. </a:t>
            </a:r>
          </a:p>
          <a:p>
            <a:pPr>
              <a:buNone/>
            </a:pPr>
            <a:endParaRPr lang="es-ES" dirty="0" smtClean="0"/>
          </a:p>
          <a:p>
            <a:pPr>
              <a:buNone/>
            </a:pPr>
            <a:r>
              <a:rPr lang="es-ES" dirty="0" smtClean="0"/>
              <a:t>A HAL se le había ordenado dar toda la información que le pidiera la tripulación, pero también se la había ordenado guardar secreto absoluto sobre los objetivos de la misma</a:t>
            </a:r>
          </a:p>
          <a:p>
            <a:pPr>
              <a:buNone/>
            </a:pPr>
            <a:endParaRPr lang="es-ES" dirty="0" smtClean="0"/>
          </a:p>
          <a:p>
            <a:pPr>
              <a:buNone/>
            </a:pPr>
            <a:r>
              <a:rPr lang="es-ES" dirty="0" smtClean="0"/>
              <a:t>Eliminando a la tripulación se eliminaba la contradicción</a:t>
            </a:r>
          </a:p>
          <a:p>
            <a:pPr>
              <a:buNone/>
            </a:pPr>
            <a:endParaRPr lang="es-ES" dirty="0" smtClean="0"/>
          </a:p>
          <a:p>
            <a:pPr>
              <a:buNone/>
            </a:pPr>
            <a:r>
              <a:rPr lang="es-ES" dirty="0" smtClean="0"/>
              <a:t>También podían haberse acordado de programar la orden de no matar a la tripulación</a:t>
            </a:r>
          </a:p>
          <a:p>
            <a:endParaRPr lang="es-ES" dirty="0"/>
          </a:p>
        </p:txBody>
      </p:sp>
      <p:sp>
        <p:nvSpPr>
          <p:cNvPr id="3" name="2 Título"/>
          <p:cNvSpPr>
            <a:spLocks noGrp="1"/>
          </p:cNvSpPr>
          <p:nvPr>
            <p:ph type="title"/>
          </p:nvPr>
        </p:nvSpPr>
        <p:spPr>
          <a:xfrm>
            <a:off x="214282" y="214290"/>
            <a:ext cx="8229600" cy="796908"/>
          </a:xfrm>
        </p:spPr>
        <p:txBody>
          <a:bodyPr>
            <a:normAutofit/>
          </a:bodyPr>
          <a:lstStyle/>
          <a:p>
            <a:r>
              <a:rPr lang="es-ES" dirty="0" err="1" smtClean="0"/>
              <a:t>Bugs</a:t>
            </a:r>
            <a:r>
              <a:rPr lang="es-ES" dirty="0" smtClean="0"/>
              <a:t> de Ficción</a:t>
            </a:r>
            <a:endParaRPr lang="es-ES" dirty="0"/>
          </a:p>
        </p:txBody>
      </p:sp>
      <p:sp>
        <p:nvSpPr>
          <p:cNvPr id="4" name="3 Rectángulo redondeado"/>
          <p:cNvSpPr/>
          <p:nvPr/>
        </p:nvSpPr>
        <p:spPr>
          <a:xfrm>
            <a:off x="428596" y="857232"/>
            <a:ext cx="8715404"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 calcmode="lin" valueType="num">
                                      <p:cBhvr>
                                        <p:cTn id="7" dur="1000" fill="hold"/>
                                        <p:tgtEl>
                                          <p:spTgt spid="2">
                                            <p:bg/>
                                          </p:spTgt>
                                        </p:tgtEl>
                                        <p:attrNameLst>
                                          <p:attrName>ppt_w</p:attrName>
                                        </p:attrNameLst>
                                      </p:cBhvr>
                                      <p:tavLst>
                                        <p:tav tm="0">
                                          <p:val>
                                            <p:strVal val="#ppt_w*0.70"/>
                                          </p:val>
                                        </p:tav>
                                        <p:tav tm="100000">
                                          <p:val>
                                            <p:strVal val="#ppt_w"/>
                                          </p:val>
                                        </p:tav>
                                      </p:tavLst>
                                    </p:anim>
                                    <p:anim calcmode="lin" valueType="num">
                                      <p:cBhvr>
                                        <p:cTn id="8" dur="1000" fill="hold"/>
                                        <p:tgtEl>
                                          <p:spTgt spid="2">
                                            <p:bg/>
                                          </p:spTgt>
                                        </p:tgtEl>
                                        <p:attrNameLst>
                                          <p:attrName>ppt_h</p:attrName>
                                        </p:attrNameLst>
                                      </p:cBhvr>
                                      <p:tavLst>
                                        <p:tav tm="0">
                                          <p:val>
                                            <p:strVal val="#ppt_h"/>
                                          </p:val>
                                        </p:tav>
                                        <p:tav tm="100000">
                                          <p:val>
                                            <p:strVal val="#ppt_h"/>
                                          </p:val>
                                        </p:tav>
                                      </p:tavLst>
                                    </p:anim>
                                    <p:animEffect transition="in" filter="fade">
                                      <p:cBhvr>
                                        <p:cTn id="9" dur="1000"/>
                                        <p:tgtEl>
                                          <p:spTgt spid="2">
                                            <p:bg/>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p:cTn id="14" dur="1000" fill="hold"/>
                                        <p:tgtEl>
                                          <p:spTgt spid="2">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2">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p:cTn id="21" dur="1000" fill="hold"/>
                                        <p:tgtEl>
                                          <p:spTgt spid="2">
                                            <p:txEl>
                                              <p:pRg st="3" end="3"/>
                                            </p:txEl>
                                          </p:spTgt>
                                        </p:tgtEl>
                                        <p:attrNameLst>
                                          <p:attrName>ppt_w</p:attrName>
                                        </p:attrNameLst>
                                      </p:cBhvr>
                                      <p:tavLst>
                                        <p:tav tm="0">
                                          <p:val>
                                            <p:strVal val="#ppt_w*0.70"/>
                                          </p:val>
                                        </p:tav>
                                        <p:tav tm="100000">
                                          <p:val>
                                            <p:strVal val="#ppt_w"/>
                                          </p:val>
                                        </p:tav>
                                      </p:tavLst>
                                    </p:anim>
                                    <p:anim calcmode="lin" valueType="num">
                                      <p:cBhvr>
                                        <p:cTn id="22" dur="1000" fill="hold"/>
                                        <p:tgtEl>
                                          <p:spTgt spid="2">
                                            <p:txEl>
                                              <p:pRg st="3" end="3"/>
                                            </p:txEl>
                                          </p:spTgt>
                                        </p:tgtEl>
                                        <p:attrNameLst>
                                          <p:attrName>ppt_h</p:attrName>
                                        </p:attrNameLst>
                                      </p:cBhvr>
                                      <p:tavLst>
                                        <p:tav tm="0">
                                          <p:val>
                                            <p:strVal val="#ppt_h"/>
                                          </p:val>
                                        </p:tav>
                                        <p:tav tm="100000">
                                          <p:val>
                                            <p:strVal val="#ppt_h"/>
                                          </p:val>
                                        </p:tav>
                                      </p:tavLst>
                                    </p:anim>
                                    <p:animEffect transition="in" filter="fade">
                                      <p:cBhvr>
                                        <p:cTn id="23" dur="1000"/>
                                        <p:tgtEl>
                                          <p:spTgt spid="2">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 calcmode="lin" valueType="num">
                                      <p:cBhvr>
                                        <p:cTn id="28" dur="1000" fill="hold"/>
                                        <p:tgtEl>
                                          <p:spTgt spid="2">
                                            <p:txEl>
                                              <p:pRg st="5" end="5"/>
                                            </p:txEl>
                                          </p:spTgt>
                                        </p:tgtEl>
                                        <p:attrNameLst>
                                          <p:attrName>ppt_w</p:attrName>
                                        </p:attrNameLst>
                                      </p:cBhvr>
                                      <p:tavLst>
                                        <p:tav tm="0">
                                          <p:val>
                                            <p:strVal val="#ppt_w*0.70"/>
                                          </p:val>
                                        </p:tav>
                                        <p:tav tm="100000">
                                          <p:val>
                                            <p:strVal val="#ppt_w"/>
                                          </p:val>
                                        </p:tav>
                                      </p:tavLst>
                                    </p:anim>
                                    <p:anim calcmode="lin" valueType="num">
                                      <p:cBhvr>
                                        <p:cTn id="29" dur="1000" fill="hold"/>
                                        <p:tgtEl>
                                          <p:spTgt spid="2">
                                            <p:txEl>
                                              <p:pRg st="5" end="5"/>
                                            </p:txEl>
                                          </p:spTgt>
                                        </p:tgtEl>
                                        <p:attrNameLst>
                                          <p:attrName>ppt_h</p:attrName>
                                        </p:attrNameLst>
                                      </p:cBhvr>
                                      <p:tavLst>
                                        <p:tav tm="0">
                                          <p:val>
                                            <p:strVal val="#ppt_h"/>
                                          </p:val>
                                        </p:tav>
                                        <p:tav tm="100000">
                                          <p:val>
                                            <p:strVal val="#ppt_h"/>
                                          </p:val>
                                        </p:tav>
                                      </p:tavLst>
                                    </p:anim>
                                    <p:animEffect transition="in" filter="fade">
                                      <p:cBhvr>
                                        <p:cTn id="30" dur="1000"/>
                                        <p:tgtEl>
                                          <p:spTgt spid="2">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 calcmode="lin" valueType="num">
                                      <p:cBhvr>
                                        <p:cTn id="35" dur="1000" fill="hold"/>
                                        <p:tgtEl>
                                          <p:spTgt spid="2">
                                            <p:txEl>
                                              <p:pRg st="7" end="7"/>
                                            </p:txEl>
                                          </p:spTgt>
                                        </p:tgtEl>
                                        <p:attrNameLst>
                                          <p:attrName>ppt_w</p:attrName>
                                        </p:attrNameLst>
                                      </p:cBhvr>
                                      <p:tavLst>
                                        <p:tav tm="0">
                                          <p:val>
                                            <p:strVal val="#ppt_w*0.70"/>
                                          </p:val>
                                        </p:tav>
                                        <p:tav tm="100000">
                                          <p:val>
                                            <p:strVal val="#ppt_w"/>
                                          </p:val>
                                        </p:tav>
                                      </p:tavLst>
                                    </p:anim>
                                    <p:anim calcmode="lin" valueType="num">
                                      <p:cBhvr>
                                        <p:cTn id="36" dur="1000" fill="hold"/>
                                        <p:tgtEl>
                                          <p:spTgt spid="2">
                                            <p:txEl>
                                              <p:pRg st="7" end="7"/>
                                            </p:txEl>
                                          </p:spTgt>
                                        </p:tgtEl>
                                        <p:attrNameLst>
                                          <p:attrName>ppt_h</p:attrName>
                                        </p:attrNameLst>
                                      </p:cBhvr>
                                      <p:tavLst>
                                        <p:tav tm="0">
                                          <p:val>
                                            <p:strVal val="#ppt_h"/>
                                          </p:val>
                                        </p:tav>
                                        <p:tav tm="100000">
                                          <p:val>
                                            <p:strVal val="#ppt_h"/>
                                          </p:val>
                                        </p:tav>
                                      </p:tavLst>
                                    </p:anim>
                                    <p:animEffect transition="in" filter="fade">
                                      <p:cBhvr>
                                        <p:cTn id="37" dur="10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2">
                                            <p:txEl>
                                              <p:pRg st="1" end="1"/>
                                            </p:txEl>
                                          </p:spTgt>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2">
                                            <p:txEl>
                                              <p:pRg st="3" end="3"/>
                                            </p:txEl>
                                          </p:spTgt>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2">
                                            <p:txEl>
                                              <p:pRg st="5" end="5"/>
                                            </p:txEl>
                                          </p:spTgt>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2">
                                            <p:txEl>
                                              <p:pRg st="7" end="7"/>
                                            </p:txEl>
                                          </p:spTgt>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2">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2" grpI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txBox="1">
            <a:spLocks/>
          </p:cNvSpPr>
          <p:nvPr/>
        </p:nvSpPr>
        <p:spPr>
          <a:xfrm>
            <a:off x="1500166" y="1357298"/>
            <a:ext cx="5786478" cy="428628"/>
          </a:xfrm>
          <a:prstGeom prst="rect">
            <a:avLst/>
          </a:prstGeom>
        </p:spPr>
        <p:style>
          <a:lnRef idx="2">
            <a:schemeClr val="accent1"/>
          </a:lnRef>
          <a:fillRef idx="1">
            <a:schemeClr val="lt1"/>
          </a:fillRef>
          <a:effectRef idx="0">
            <a:schemeClr val="accent1"/>
          </a:effectRef>
          <a:fontRef idx="minor">
            <a:schemeClr val="dk1"/>
          </a:fontRef>
        </p:style>
        <p:txBody>
          <a:bodyPr vert="horz" rtlCol="0" anchor="ctr">
            <a:no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28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Ariane 5</a:t>
            </a:r>
            <a:endParaRPr kumimoji="0" lang="es-ES" sz="2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pic>
        <p:nvPicPr>
          <p:cNvPr id="55298" name="Picture 2" descr="http://www.cocoaosx.com/wp-content/uploads/Ariane-5-Flight-501.jpg"/>
          <p:cNvPicPr>
            <a:picLocks noChangeAspect="1" noChangeArrowheads="1"/>
          </p:cNvPicPr>
          <p:nvPr/>
        </p:nvPicPr>
        <p:blipFill>
          <a:blip r:embed="rId2" cstate="print"/>
          <a:srcRect/>
          <a:stretch>
            <a:fillRect/>
          </a:stretch>
        </p:blipFill>
        <p:spPr bwMode="auto">
          <a:xfrm>
            <a:off x="214282" y="3000372"/>
            <a:ext cx="8715436" cy="3857628"/>
          </a:xfrm>
          <a:prstGeom prst="rect">
            <a:avLst/>
          </a:prstGeom>
          <a:noFill/>
        </p:spPr>
      </p:pic>
      <p:sp>
        <p:nvSpPr>
          <p:cNvPr id="2" name="1 Marcador de contenido"/>
          <p:cNvSpPr>
            <a:spLocks noGrp="1"/>
          </p:cNvSpPr>
          <p:nvPr>
            <p:ph idx="1"/>
          </p:nvPr>
        </p:nvSpPr>
        <p:spPr>
          <a:xfrm>
            <a:off x="500034" y="1285860"/>
            <a:ext cx="8229600" cy="4019374"/>
          </a:xfrm>
        </p:spPr>
        <p:style>
          <a:lnRef idx="3">
            <a:schemeClr val="lt1"/>
          </a:lnRef>
          <a:fillRef idx="1">
            <a:schemeClr val="accent1"/>
          </a:fillRef>
          <a:effectRef idx="1">
            <a:schemeClr val="accent1"/>
          </a:effectRef>
          <a:fontRef idx="minor">
            <a:schemeClr val="lt1"/>
          </a:fontRef>
        </p:style>
        <p:txBody>
          <a:bodyPr>
            <a:normAutofit fontScale="55000" lnSpcReduction="20000"/>
          </a:bodyPr>
          <a:lstStyle/>
          <a:p>
            <a:endParaRPr lang="es-ES" dirty="0" smtClean="0"/>
          </a:p>
          <a:p>
            <a:r>
              <a:rPr lang="es-ES" dirty="0" smtClean="0"/>
              <a:t>El </a:t>
            </a:r>
            <a:r>
              <a:rPr lang="es-ES" dirty="0" err="1" smtClean="0"/>
              <a:t>bug</a:t>
            </a:r>
            <a:r>
              <a:rPr lang="es-ES" dirty="0" smtClean="0"/>
              <a:t> más caro de la historia fue el del software de control del cohete espacial Ariane 5</a:t>
            </a:r>
          </a:p>
          <a:p>
            <a:endParaRPr lang="es-ES" dirty="0" smtClean="0"/>
          </a:p>
          <a:p>
            <a:r>
              <a:rPr lang="es-ES" dirty="0" smtClean="0"/>
              <a:t>El software convirtió un valor flotante de 64 bits en un entero de 16 bits sin comprobar que se produjeran desbordamientos</a:t>
            </a:r>
          </a:p>
          <a:p>
            <a:endParaRPr lang="es-ES" dirty="0" smtClean="0"/>
          </a:p>
          <a:p>
            <a:r>
              <a:rPr lang="es-ES" dirty="0" smtClean="0"/>
              <a:t>El ordenador central entendió en dato como verdadero e intentó enderezar un supuestamente desviado cohete en el despegue</a:t>
            </a:r>
          </a:p>
          <a:p>
            <a:endParaRPr lang="es-ES" dirty="0" smtClean="0"/>
          </a:p>
          <a:p>
            <a:r>
              <a:rPr lang="es-ES" dirty="0" smtClean="0"/>
              <a:t>La maniobra del cohete fue demasiado brusca y se destruyó a los 37 </a:t>
            </a:r>
            <a:r>
              <a:rPr lang="es-ES" dirty="0" err="1" smtClean="0"/>
              <a:t>sg</a:t>
            </a:r>
            <a:r>
              <a:rPr lang="es-ES" dirty="0" smtClean="0"/>
              <a:t>. del despegue</a:t>
            </a:r>
          </a:p>
          <a:p>
            <a:endParaRPr lang="es-ES" dirty="0" smtClean="0"/>
          </a:p>
          <a:p>
            <a:r>
              <a:rPr lang="es-ES" dirty="0" smtClean="0"/>
              <a:t>El error no se detectó porque por motivos de eficiencia se eliminaron comprobaciones de error en tiempo real</a:t>
            </a:r>
          </a:p>
          <a:p>
            <a:endParaRPr lang="es-ES" dirty="0" smtClean="0"/>
          </a:p>
          <a:p>
            <a:r>
              <a:rPr lang="es-ES" sz="2900" b="1" i="1" dirty="0" smtClean="0"/>
              <a:t>Excepción no capturada</a:t>
            </a:r>
          </a:p>
          <a:p>
            <a:endParaRPr lang="es-ES" dirty="0"/>
          </a:p>
        </p:txBody>
      </p:sp>
      <p:sp>
        <p:nvSpPr>
          <p:cNvPr id="3" name="2 Título"/>
          <p:cNvSpPr>
            <a:spLocks noGrp="1"/>
          </p:cNvSpPr>
          <p:nvPr>
            <p:ph type="title"/>
          </p:nvPr>
        </p:nvSpPr>
        <p:spPr>
          <a:xfrm>
            <a:off x="214282" y="214290"/>
            <a:ext cx="8229600" cy="796908"/>
          </a:xfrm>
        </p:spPr>
        <p:txBody>
          <a:bodyPr/>
          <a:lstStyle/>
          <a:p>
            <a:r>
              <a:rPr lang="es-ES" dirty="0" err="1" smtClean="0"/>
              <a:t>Bugs</a:t>
            </a:r>
            <a:r>
              <a:rPr lang="es-ES" dirty="0" smtClean="0"/>
              <a:t> reales</a:t>
            </a:r>
            <a:endParaRPr lang="es-ES" dirty="0"/>
          </a:p>
        </p:txBody>
      </p:sp>
      <p:sp>
        <p:nvSpPr>
          <p:cNvPr id="4" name="3 Rectángulo redondeado"/>
          <p:cNvSpPr/>
          <p:nvPr/>
        </p:nvSpPr>
        <p:spPr>
          <a:xfrm>
            <a:off x="428596" y="857232"/>
            <a:ext cx="8715404"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box(in)">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ox(i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ox(i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ox(in)">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box(in)">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box(in)">
                                      <p:cBhvr>
                                        <p:cTn id="32" dur="500"/>
                                        <p:tgtEl>
                                          <p:spTgt spid="2">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animEffect transition="in" filter="box(in)">
                                      <p:cBhvr>
                                        <p:cTn id="37" dur="500"/>
                                        <p:tgtEl>
                                          <p:spTgt spid="2">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2">
                                            <p:txEl>
                                              <p:pRg st="1" end="1"/>
                                            </p:txEl>
                                          </p:spTgt>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2">
                                            <p:txEl>
                                              <p:pRg st="3" end="3"/>
                                            </p:txEl>
                                          </p:spTgt>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2">
                                            <p:txEl>
                                              <p:pRg st="5" end="5"/>
                                            </p:txEl>
                                          </p:spTgt>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2">
                                            <p:txEl>
                                              <p:pRg st="7" end="7"/>
                                            </p:txEl>
                                          </p:spTgt>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2">
                                            <p:txEl>
                                              <p:pRg st="9" end="9"/>
                                            </p:txEl>
                                          </p:spTgt>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2">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2" grpI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2 Título"/>
          <p:cNvSpPr txBox="1">
            <a:spLocks/>
          </p:cNvSpPr>
          <p:nvPr/>
        </p:nvSpPr>
        <p:spPr>
          <a:xfrm>
            <a:off x="1500166" y="1357298"/>
            <a:ext cx="5786478" cy="428628"/>
          </a:xfrm>
          <a:prstGeom prst="rect">
            <a:avLst/>
          </a:prstGeom>
        </p:spPr>
        <p:style>
          <a:lnRef idx="2">
            <a:schemeClr val="accent1"/>
          </a:lnRef>
          <a:fillRef idx="1">
            <a:schemeClr val="lt1"/>
          </a:fillRef>
          <a:effectRef idx="0">
            <a:schemeClr val="accent1"/>
          </a:effectRef>
          <a:fontRef idx="minor">
            <a:schemeClr val="dk1"/>
          </a:fontRef>
        </p:style>
        <p:txBody>
          <a:bodyPr vert="horz" rtlCol="0" anchor="ctr">
            <a:noAutofit/>
            <a:scene3d>
              <a:camera prst="orthographicFront"/>
              <a:lightRig rig="soft" dir="t"/>
            </a:scene3d>
            <a:sp3d prstMaterial="softEdge">
              <a:bevelT w="25400" h="25400"/>
            </a:sp3d>
          </a:bodyPr>
          <a:lstStyle/>
          <a:p>
            <a:pPr lvl="0" algn="ctr">
              <a:spcBef>
                <a:spcPct val="0"/>
              </a:spcBef>
            </a:pPr>
            <a:r>
              <a:rPr lang="es-ES" sz="2800" dirty="0" err="1" smtClean="0"/>
              <a:t>Mars</a:t>
            </a:r>
            <a:r>
              <a:rPr lang="es-ES" sz="2800" dirty="0" smtClean="0"/>
              <a:t> </a:t>
            </a:r>
            <a:r>
              <a:rPr lang="es-ES" sz="2800" dirty="0" err="1" smtClean="0"/>
              <a:t>Climate</a:t>
            </a:r>
            <a:r>
              <a:rPr lang="es-ES" sz="2800" dirty="0" smtClean="0"/>
              <a:t> </a:t>
            </a:r>
            <a:r>
              <a:rPr lang="es-ES" sz="2800" dirty="0" err="1" smtClean="0"/>
              <a:t>Orbiter</a:t>
            </a:r>
            <a:endParaRPr kumimoji="0" lang="es-ES" sz="2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pic>
        <p:nvPicPr>
          <p:cNvPr id="54276" name="Picture 4" descr="http://www.cocoaosx.com/wp-content/uploads/Mars-Climate-Orbiter-Crashes.jpg"/>
          <p:cNvPicPr>
            <a:picLocks noChangeAspect="1" noChangeArrowheads="1"/>
          </p:cNvPicPr>
          <p:nvPr/>
        </p:nvPicPr>
        <p:blipFill>
          <a:blip r:embed="rId2" cstate="print"/>
          <a:srcRect/>
          <a:stretch>
            <a:fillRect/>
          </a:stretch>
        </p:blipFill>
        <p:spPr bwMode="auto">
          <a:xfrm>
            <a:off x="214282" y="2928934"/>
            <a:ext cx="8658494" cy="3929066"/>
          </a:xfrm>
          <a:prstGeom prst="rect">
            <a:avLst/>
          </a:prstGeom>
          <a:noFill/>
        </p:spPr>
      </p:pic>
      <p:sp>
        <p:nvSpPr>
          <p:cNvPr id="2" name="1 Marcador de contenido"/>
          <p:cNvSpPr>
            <a:spLocks noGrp="1"/>
          </p:cNvSpPr>
          <p:nvPr>
            <p:ph idx="1"/>
          </p:nvPr>
        </p:nvSpPr>
        <p:spPr>
          <a:xfrm>
            <a:off x="571472" y="1214422"/>
            <a:ext cx="8229600" cy="4525963"/>
          </a:xfrm>
        </p:spPr>
        <p:style>
          <a:lnRef idx="3">
            <a:schemeClr val="lt1"/>
          </a:lnRef>
          <a:fillRef idx="1">
            <a:schemeClr val="accent1"/>
          </a:fillRef>
          <a:effectRef idx="1">
            <a:schemeClr val="accent1"/>
          </a:effectRef>
          <a:fontRef idx="minor">
            <a:schemeClr val="lt1"/>
          </a:fontRef>
        </p:style>
        <p:txBody>
          <a:bodyPr>
            <a:normAutofit fontScale="77500" lnSpcReduction="20000"/>
          </a:bodyPr>
          <a:lstStyle/>
          <a:p>
            <a:endParaRPr lang="es-ES" dirty="0" smtClean="0"/>
          </a:p>
          <a:p>
            <a:r>
              <a:rPr lang="es-ES" dirty="0" smtClean="0"/>
              <a:t>Sonda espacial de la NASA hacia Marte en 1998</a:t>
            </a:r>
          </a:p>
          <a:p>
            <a:endParaRPr lang="es-ES" dirty="0" smtClean="0"/>
          </a:p>
          <a:p>
            <a:r>
              <a:rPr lang="es-ES" dirty="0" smtClean="0"/>
              <a:t>Proyecto valorado en 327 millones de dólares</a:t>
            </a:r>
          </a:p>
          <a:p>
            <a:endParaRPr lang="es-ES" dirty="0" smtClean="0"/>
          </a:p>
          <a:p>
            <a:r>
              <a:rPr lang="es-ES" dirty="0" smtClean="0"/>
              <a:t>La sonda trabajaba usando el sistema métrico decimal</a:t>
            </a:r>
          </a:p>
          <a:p>
            <a:endParaRPr lang="es-ES" dirty="0" smtClean="0"/>
          </a:p>
          <a:p>
            <a:r>
              <a:rPr lang="es-ES" dirty="0" smtClean="0"/>
              <a:t>Los trabajadores en tierra le mandaban datos y parámetros usando el sistema inglés de medidas</a:t>
            </a:r>
          </a:p>
          <a:p>
            <a:endParaRPr lang="es-ES" dirty="0" smtClean="0"/>
          </a:p>
          <a:p>
            <a:r>
              <a:rPr lang="es-ES" dirty="0" smtClean="0"/>
              <a:t>El resultado fue que la sonda no utilizó la trayectoria </a:t>
            </a:r>
          </a:p>
          <a:p>
            <a:pPr>
              <a:buNone/>
            </a:pPr>
            <a:r>
              <a:rPr lang="es-ES" dirty="0" smtClean="0"/>
              <a:t>correcta para la entrada en el planeta y fue destruida </a:t>
            </a:r>
          </a:p>
          <a:p>
            <a:pPr>
              <a:buNone/>
            </a:pPr>
            <a:r>
              <a:rPr lang="es-ES" dirty="0" smtClean="0"/>
              <a:t>por la fricción de la atmósfera</a:t>
            </a:r>
          </a:p>
          <a:p>
            <a:endParaRPr lang="es-ES" dirty="0"/>
          </a:p>
        </p:txBody>
      </p:sp>
      <p:sp>
        <p:nvSpPr>
          <p:cNvPr id="3" name="2 Título"/>
          <p:cNvSpPr>
            <a:spLocks noGrp="1"/>
          </p:cNvSpPr>
          <p:nvPr>
            <p:ph type="title"/>
          </p:nvPr>
        </p:nvSpPr>
        <p:spPr>
          <a:xfrm>
            <a:off x="214282" y="214290"/>
            <a:ext cx="8229600" cy="796908"/>
          </a:xfrm>
        </p:spPr>
        <p:txBody>
          <a:bodyPr/>
          <a:lstStyle/>
          <a:p>
            <a:r>
              <a:rPr lang="es-ES" dirty="0" err="1" smtClean="0"/>
              <a:t>Bugs</a:t>
            </a:r>
            <a:r>
              <a:rPr lang="es-ES" dirty="0" smtClean="0"/>
              <a:t> reales</a:t>
            </a:r>
            <a:endParaRPr lang="es-ES" dirty="0"/>
          </a:p>
        </p:txBody>
      </p:sp>
      <p:sp>
        <p:nvSpPr>
          <p:cNvPr id="4" name="3 Rectángulo redondeado"/>
          <p:cNvSpPr/>
          <p:nvPr/>
        </p:nvSpPr>
        <p:spPr>
          <a:xfrm>
            <a:off x="428596" y="857232"/>
            <a:ext cx="8715404"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4274" name="AutoShape 2" descr="http://www.cocoaosx.com/wp-content/uploads/Mars-Climate-Orbiter-Crashes.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box(in)">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ox(i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ox(i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ox(in)">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box(in)">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box(in)">
                                      <p:cBhvr>
                                        <p:cTn id="32" dur="500"/>
                                        <p:tgtEl>
                                          <p:spTgt spid="2">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Effect transition="in" filter="box(in)">
                                      <p:cBhvr>
                                        <p:cTn id="37" dur="500"/>
                                        <p:tgtEl>
                                          <p:spTgt spid="2">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
                                            <p:txEl>
                                              <p:pRg st="11" end="11"/>
                                            </p:txEl>
                                          </p:spTgt>
                                        </p:tgtEl>
                                        <p:attrNameLst>
                                          <p:attrName>style.visibility</p:attrName>
                                        </p:attrNameLst>
                                      </p:cBhvr>
                                      <p:to>
                                        <p:strVal val="visible"/>
                                      </p:to>
                                    </p:set>
                                    <p:animEffect transition="in" filter="box(in)">
                                      <p:cBhvr>
                                        <p:cTn id="42" dur="500"/>
                                        <p:tgtEl>
                                          <p:spTgt spid="2">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
                                            <p:txEl>
                                              <p:pRg st="1" end="1"/>
                                            </p:txEl>
                                          </p:spTgt>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2">
                                            <p:txEl>
                                              <p:pRg st="3" end="3"/>
                                            </p:txEl>
                                          </p:spTgt>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2">
                                            <p:txEl>
                                              <p:pRg st="5" end="5"/>
                                            </p:txEl>
                                          </p:spTgt>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2">
                                            <p:txEl>
                                              <p:pRg st="7" end="7"/>
                                            </p:txEl>
                                          </p:spTgt>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2">
                                            <p:txEl>
                                              <p:pRg st="9" end="9"/>
                                            </p:txEl>
                                          </p:spTgt>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2">
                                            <p:txEl>
                                              <p:pRg st="10" end="10"/>
                                            </p:txEl>
                                          </p:spTgt>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2">
                                            <p:txEl>
                                              <p:pRg st="11" end="11"/>
                                            </p:txEl>
                                          </p:spTgt>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2">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2" grpI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http://www.enghelberg.com/ediciones/Y2K_ORIGINAL_ARTICLE.jpg"/>
          <p:cNvPicPr>
            <a:picLocks noChangeAspect="1" noChangeArrowheads="1"/>
          </p:cNvPicPr>
          <p:nvPr/>
        </p:nvPicPr>
        <p:blipFill>
          <a:blip r:embed="rId2" cstate="print"/>
          <a:srcRect/>
          <a:stretch>
            <a:fillRect/>
          </a:stretch>
        </p:blipFill>
        <p:spPr bwMode="auto">
          <a:xfrm>
            <a:off x="1142976" y="1500174"/>
            <a:ext cx="7191375" cy="5591176"/>
          </a:xfrm>
          <a:prstGeom prst="rect">
            <a:avLst/>
          </a:prstGeom>
          <a:noFill/>
        </p:spPr>
      </p:pic>
      <p:sp>
        <p:nvSpPr>
          <p:cNvPr id="7" name="2 Título"/>
          <p:cNvSpPr txBox="1">
            <a:spLocks/>
          </p:cNvSpPr>
          <p:nvPr/>
        </p:nvSpPr>
        <p:spPr>
          <a:xfrm>
            <a:off x="1500166" y="1357298"/>
            <a:ext cx="5786478" cy="428628"/>
          </a:xfrm>
          <a:prstGeom prst="rect">
            <a:avLst/>
          </a:prstGeom>
        </p:spPr>
        <p:style>
          <a:lnRef idx="2">
            <a:schemeClr val="accent1"/>
          </a:lnRef>
          <a:fillRef idx="1">
            <a:schemeClr val="lt1"/>
          </a:fillRef>
          <a:effectRef idx="0">
            <a:schemeClr val="accent1"/>
          </a:effectRef>
          <a:fontRef idx="minor">
            <a:schemeClr val="dk1"/>
          </a:fontRef>
        </p:style>
        <p:txBody>
          <a:bodyPr vert="horz" rtlCol="0" anchor="ctr">
            <a:noAutofit/>
            <a:scene3d>
              <a:camera prst="orthographicFront"/>
              <a:lightRig rig="soft" dir="t"/>
            </a:scene3d>
            <a:sp3d prstMaterial="softEdge">
              <a:bevelT w="25400" h="25400"/>
            </a:sp3d>
          </a:bodyPr>
          <a:lstStyle/>
          <a:p>
            <a:pPr lvl="0" algn="ctr">
              <a:spcBef>
                <a:spcPct val="0"/>
              </a:spcBef>
            </a:pPr>
            <a:r>
              <a:rPr lang="es-ES" sz="2800" dirty="0" smtClean="0"/>
              <a:t>Efecto 2000 </a:t>
            </a:r>
            <a:r>
              <a:rPr lang="es-ES" sz="2800" b="1" dirty="0" smtClean="0"/>
              <a:t>Y2K</a:t>
            </a:r>
            <a:endParaRPr kumimoji="0" lang="es-ES" sz="2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2" name="1 Marcador de contenido"/>
          <p:cNvSpPr>
            <a:spLocks noGrp="1"/>
          </p:cNvSpPr>
          <p:nvPr>
            <p:ph idx="1"/>
          </p:nvPr>
        </p:nvSpPr>
        <p:spPr>
          <a:xfrm>
            <a:off x="500034" y="1988840"/>
            <a:ext cx="8176422" cy="4104456"/>
          </a:xfrm>
        </p:spPr>
        <p:style>
          <a:lnRef idx="3">
            <a:schemeClr val="lt1"/>
          </a:lnRef>
          <a:fillRef idx="1">
            <a:schemeClr val="accent1"/>
          </a:fillRef>
          <a:effectRef idx="1">
            <a:schemeClr val="accent1"/>
          </a:effectRef>
          <a:fontRef idx="minor">
            <a:schemeClr val="lt1"/>
          </a:fontRef>
        </p:style>
        <p:txBody>
          <a:bodyPr>
            <a:normAutofit fontScale="85000" lnSpcReduction="20000"/>
          </a:bodyPr>
          <a:lstStyle/>
          <a:p>
            <a:pPr marL="624078" indent="-514350">
              <a:buFont typeface="Wingdings" pitchFamily="2" charset="2"/>
              <a:buChar char="§"/>
            </a:pPr>
            <a:endParaRPr lang="es-ES" sz="2400" dirty="0" smtClean="0"/>
          </a:p>
          <a:p>
            <a:pPr marL="624078" indent="-514350">
              <a:buFont typeface="Wingdings" pitchFamily="2" charset="2"/>
              <a:buChar char="§"/>
            </a:pPr>
            <a:r>
              <a:rPr lang="es-ES" sz="2400" dirty="0" smtClean="0"/>
              <a:t>Los programadores decidieron almacenar el año en una variable de sólo 2 cifras no eran conscientes de la repercusión de esa decisión: </a:t>
            </a:r>
            <a:r>
              <a:rPr lang="es-ES" sz="2400" b="1" dirty="0" smtClean="0"/>
              <a:t>en el año 2000 volveríamos al año 1900</a:t>
            </a:r>
            <a:r>
              <a:rPr lang="es-ES" sz="2400" dirty="0" smtClean="0"/>
              <a:t>.</a:t>
            </a:r>
          </a:p>
          <a:p>
            <a:pPr marL="624078" indent="-514350">
              <a:buFont typeface="Wingdings" pitchFamily="2" charset="2"/>
              <a:buChar char="§"/>
            </a:pPr>
            <a:endParaRPr lang="es-ES" sz="2400" dirty="0" smtClean="0"/>
          </a:p>
          <a:p>
            <a:pPr marL="624078" indent="-514350">
              <a:buFont typeface="Wingdings" pitchFamily="2" charset="2"/>
              <a:buChar char="§"/>
            </a:pPr>
            <a:r>
              <a:rPr lang="es-ES" sz="2400" b="1" dirty="0" smtClean="0"/>
              <a:t>El problema del año 2038 </a:t>
            </a:r>
            <a:r>
              <a:rPr lang="es-ES" sz="2400" dirty="0" smtClean="0"/>
              <a:t>afecta a los programas que representen el tiempo contando el número de segundos transcurridos desde el 1 de enero de 1970 a las 00:00:00. </a:t>
            </a:r>
          </a:p>
          <a:p>
            <a:pPr marL="624078" indent="-514350">
              <a:buFont typeface="Wingdings" pitchFamily="2" charset="2"/>
              <a:buChar char="§"/>
            </a:pPr>
            <a:r>
              <a:rPr lang="es-ES" sz="2400" dirty="0" smtClean="0"/>
              <a:t>Sistemas Unix y programas en C. </a:t>
            </a:r>
          </a:p>
          <a:p>
            <a:pPr marL="624078" indent="-514350">
              <a:buFont typeface="Wingdings" pitchFamily="2" charset="2"/>
              <a:buChar char="§"/>
            </a:pPr>
            <a:r>
              <a:rPr lang="es-ES" sz="2400" dirty="0" smtClean="0"/>
              <a:t>Contador de segundos es un entero de 32 bits</a:t>
            </a:r>
          </a:p>
          <a:p>
            <a:pPr marL="624078" indent="-514350">
              <a:buFont typeface="Wingdings" pitchFamily="2" charset="2"/>
              <a:buChar char="§"/>
            </a:pPr>
            <a:r>
              <a:rPr lang="es-ES" sz="2400" dirty="0" smtClean="0"/>
              <a:t>El mayor segundo que puede representar será el correspondiente a las 03:14:07 del 19 de enero de 2038, cuando el contador llegue a 2147483647</a:t>
            </a:r>
            <a:endParaRPr lang="es-ES" sz="2400" dirty="0"/>
          </a:p>
        </p:txBody>
      </p:sp>
      <p:sp>
        <p:nvSpPr>
          <p:cNvPr id="3" name="2 Título"/>
          <p:cNvSpPr>
            <a:spLocks noGrp="1"/>
          </p:cNvSpPr>
          <p:nvPr>
            <p:ph type="title"/>
          </p:nvPr>
        </p:nvSpPr>
        <p:spPr>
          <a:xfrm>
            <a:off x="214282" y="214290"/>
            <a:ext cx="8229600" cy="796908"/>
          </a:xfrm>
        </p:spPr>
        <p:txBody>
          <a:bodyPr/>
          <a:lstStyle/>
          <a:p>
            <a:r>
              <a:rPr lang="es-ES" dirty="0" err="1" smtClean="0"/>
              <a:t>Bugs</a:t>
            </a:r>
            <a:r>
              <a:rPr lang="es-ES" dirty="0" smtClean="0"/>
              <a:t> reales</a:t>
            </a:r>
            <a:endParaRPr lang="es-ES" dirty="0"/>
          </a:p>
        </p:txBody>
      </p:sp>
      <p:sp>
        <p:nvSpPr>
          <p:cNvPr id="4" name="3 Rectángulo redondeado"/>
          <p:cNvSpPr/>
          <p:nvPr/>
        </p:nvSpPr>
        <p:spPr>
          <a:xfrm>
            <a:off x="428596" y="857232"/>
            <a:ext cx="8715404"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4274" name="AutoShape 2" descr="http://www.cocoaosx.com/wp-content/uploads/Mars-Climate-Orbiter-Crashes.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box(in)">
                                      <p:cBhvr>
                                        <p:cTn id="7" dur="500"/>
                                        <p:tgtEl>
                                          <p:spTgt spid="2">
                                            <p:bg/>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dissolve">
                                      <p:cBhvr>
                                        <p:cTn id="13" dur="500"/>
                                        <p:tgtEl>
                                          <p:spTgt spid="2">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dissolve">
                                      <p:cBhvr>
                                        <p:cTn id="16" dur="500"/>
                                        <p:tgtEl>
                                          <p:spTgt spid="2">
                                            <p:txEl>
                                              <p:pRg st="4" end="4"/>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dissolve">
                                      <p:cBhvr>
                                        <p:cTn id="19" dur="500"/>
                                        <p:tgtEl>
                                          <p:spTgt spid="2">
                                            <p:txEl>
                                              <p:pRg st="5" end="5"/>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dissolve">
                                      <p:cBhvr>
                                        <p:cTn id="22" dur="500"/>
                                        <p:tgtEl>
                                          <p:spTgt spid="2">
                                            <p:txEl>
                                              <p:pRg st="6" end="6"/>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ssolv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build="p"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5D1DA4C627B4D5489C2F286FFFDEE66F" ma:contentTypeVersion="5" ma:contentTypeDescription="Crear nuevo documento." ma:contentTypeScope="" ma:versionID="c94ea893295d800241ac8cc532933887">
  <xsd:schema xmlns:xsd="http://www.w3.org/2001/XMLSchema" xmlns:xs="http://www.w3.org/2001/XMLSchema" xmlns:p="http://schemas.microsoft.com/office/2006/metadata/properties" xmlns:ns2="8a98244c-5a60-46fc-84a0-aeae36804d74" targetNamespace="http://schemas.microsoft.com/office/2006/metadata/properties" ma:root="true" ma:fieldsID="9c83d5685ee31e3b68f3f648b719d917" ns2:_="">
    <xsd:import namespace="8a98244c-5a60-46fc-84a0-aeae36804d7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98244c-5a60-46fc-84a0-aeae36804d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50ECC58-795D-4C24-AD6D-0C9139F3C3D4}"/>
</file>

<file path=customXml/itemProps2.xml><?xml version="1.0" encoding="utf-8"?>
<ds:datastoreItem xmlns:ds="http://schemas.openxmlformats.org/officeDocument/2006/customXml" ds:itemID="{29BE967D-4524-4498-B2E6-1613AE5C71EC}"/>
</file>

<file path=customXml/itemProps3.xml><?xml version="1.0" encoding="utf-8"?>
<ds:datastoreItem xmlns:ds="http://schemas.openxmlformats.org/officeDocument/2006/customXml" ds:itemID="{4989BBF5-9BB3-4891-BA19-D73F20699512}"/>
</file>

<file path=docProps/app.xml><?xml version="1.0" encoding="utf-8"?>
<Properties xmlns="http://schemas.openxmlformats.org/officeDocument/2006/extended-properties" xmlns:vt="http://schemas.openxmlformats.org/officeDocument/2006/docPropsVTypes">
  <Template>Concourse</Template>
  <TotalTime>447</TotalTime>
  <Words>1273</Words>
  <Application>Microsoft Office PowerPoint</Application>
  <PresentationFormat>Presentación en pantalla (4:3)</PresentationFormat>
  <Paragraphs>140</Paragraphs>
  <Slides>18</Slides>
  <Notes>1</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Concurrencia</vt:lpstr>
      <vt:lpstr>Unidad 6: Diseño y realización de pruebas</vt:lpstr>
      <vt:lpstr>Diapositiva 2</vt:lpstr>
      <vt:lpstr>Error de software</vt:lpstr>
      <vt:lpstr>Definiciones</vt:lpstr>
      <vt:lpstr>Diapositiva 5</vt:lpstr>
      <vt:lpstr>Bugs de Ficción</vt:lpstr>
      <vt:lpstr>Bugs reales</vt:lpstr>
      <vt:lpstr>Bugs reales</vt:lpstr>
      <vt:lpstr>Bugs reales</vt:lpstr>
      <vt:lpstr>Introducción</vt:lpstr>
      <vt:lpstr>Recomendaciones para la prueba</vt:lpstr>
      <vt:lpstr>El proceso de prueba</vt:lpstr>
      <vt:lpstr>El proceso de prueba</vt:lpstr>
      <vt:lpstr>Diapositiva 14</vt:lpstr>
      <vt:lpstr>Diapositiva 15</vt:lpstr>
      <vt:lpstr>Tipos de pruebas de unidades</vt:lpstr>
      <vt:lpstr> PRUEBAS DE CAJA BLANCA</vt:lpstr>
      <vt:lpstr> PRUEBAS DE CAJA NEGRA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5: Diseño y realización de pruebas</dc:title>
  <dc:creator>lourdes</dc:creator>
  <cp:lastModifiedBy>Alvaro</cp:lastModifiedBy>
  <cp:revision>36</cp:revision>
  <dcterms:created xsi:type="dcterms:W3CDTF">2014-03-18T20:15:22Z</dcterms:created>
  <dcterms:modified xsi:type="dcterms:W3CDTF">2022-03-31T09:30:28Z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0x0101005D1DA4C627B4D5489C2F286FFFDEE66F</vt:lpwstr>
  </property>
</Properties>
</file>