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4B34-34D0-426B-9EB9-65BB260B5D56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8BC04B-3992-4556-ABCA-5BE1D025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19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4B34-34D0-426B-9EB9-65BB260B5D56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8BC04B-3992-4556-ABCA-5BE1D025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10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4B34-34D0-426B-9EB9-65BB260B5D56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8BC04B-3992-4556-ABCA-5BE1D025BE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0927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4B34-34D0-426B-9EB9-65BB260B5D56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8BC04B-3992-4556-ABCA-5BE1D025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700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4B34-34D0-426B-9EB9-65BB260B5D56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8BC04B-3992-4556-ABCA-5BE1D025BE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2876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4B34-34D0-426B-9EB9-65BB260B5D56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8BC04B-3992-4556-ABCA-5BE1D025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67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4B34-34D0-426B-9EB9-65BB260B5D56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C04B-3992-4556-ABCA-5BE1D025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806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4B34-34D0-426B-9EB9-65BB260B5D56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C04B-3992-4556-ABCA-5BE1D025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0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4B34-34D0-426B-9EB9-65BB260B5D56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C04B-3992-4556-ABCA-5BE1D025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9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4B34-34D0-426B-9EB9-65BB260B5D56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8BC04B-3992-4556-ABCA-5BE1D025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00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4B34-34D0-426B-9EB9-65BB260B5D56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8BC04B-3992-4556-ABCA-5BE1D025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99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4B34-34D0-426B-9EB9-65BB260B5D56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8BC04B-3992-4556-ABCA-5BE1D025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81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4B34-34D0-426B-9EB9-65BB260B5D56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C04B-3992-4556-ABCA-5BE1D025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89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4B34-34D0-426B-9EB9-65BB260B5D56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C04B-3992-4556-ABCA-5BE1D025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56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4B34-34D0-426B-9EB9-65BB260B5D56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C04B-3992-4556-ABCA-5BE1D025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81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4B34-34D0-426B-9EB9-65BB260B5D56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8BC04B-3992-4556-ABCA-5BE1D025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00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C4B34-34D0-426B-9EB9-65BB260B5D56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8BC04B-3992-4556-ABCA-5BE1D025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5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Hide on Video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454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缺點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影片還原後有些微的破圖</a:t>
            </a:r>
            <a:endParaRPr lang="en-US" altLang="zh-TW" sz="2400" dirty="0" smtClean="0"/>
          </a:p>
          <a:p>
            <a:r>
              <a:rPr lang="zh-TW" altLang="en-US" sz="2400" dirty="0" smtClean="0"/>
              <a:t>不能倒轉</a:t>
            </a:r>
            <a:endParaRPr lang="en-US" altLang="zh-TW" sz="2400" dirty="0" smtClean="0"/>
          </a:p>
          <a:p>
            <a:r>
              <a:rPr lang="zh-TW" altLang="en-US" sz="2400" dirty="0" smtClean="0"/>
              <a:t>不能指定解析度</a:t>
            </a:r>
            <a:endParaRPr lang="en-US" altLang="zh-TW" sz="24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132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82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</a:t>
            </a:r>
            <a:r>
              <a:rPr lang="zh-TW" altLang="en-US" dirty="0"/>
              <a:t>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概念</a:t>
            </a:r>
            <a:endParaRPr lang="en-US" altLang="zh-TW" sz="2400" dirty="0" smtClean="0"/>
          </a:p>
          <a:p>
            <a:r>
              <a:rPr lang="zh-TW" altLang="en-US" sz="2400" dirty="0" smtClean="0"/>
              <a:t>流程</a:t>
            </a:r>
            <a:r>
              <a:rPr lang="en-US" altLang="zh-TW" sz="2400" dirty="0" smtClean="0"/>
              <a:t>-server</a:t>
            </a:r>
            <a:endParaRPr lang="en-US" altLang="zh-TW" sz="2400" dirty="0" smtClean="0"/>
          </a:p>
          <a:p>
            <a:r>
              <a:rPr lang="zh-TW" altLang="en-US" sz="2400" dirty="0" smtClean="0"/>
              <a:t>流程</a:t>
            </a:r>
            <a:r>
              <a:rPr lang="en-US" altLang="zh-TW" sz="2400" dirty="0" smtClean="0"/>
              <a:t>-client</a:t>
            </a:r>
            <a:endParaRPr lang="en-US" altLang="zh-TW" sz="2400" dirty="0" smtClean="0"/>
          </a:p>
          <a:p>
            <a:r>
              <a:rPr lang="zh-TW" altLang="en-US" sz="2400" dirty="0" smtClean="0"/>
              <a:t>介面操作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021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概念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傳輸影片時，會有一些不想被攔截者看到的內容，如果單純的加密，會有被破解的可能，所以對影片做一些偽裝，讓攔截者以為是沒用的影片直接忽略它。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785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</a:t>
            </a:r>
            <a:r>
              <a:rPr lang="en-US" altLang="zh-TW" dirty="0" smtClean="0"/>
              <a:t>-server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264555"/>
            <a:ext cx="7397109" cy="5547832"/>
          </a:xfrm>
        </p:spPr>
      </p:pic>
    </p:spTree>
    <p:extLst>
      <p:ext uri="{BB962C8B-B14F-4D97-AF65-F5344CB8AC3E}">
        <p14:creationId xmlns:p14="http://schemas.microsoft.com/office/powerpoint/2010/main" val="134684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</a:t>
            </a:r>
            <a:r>
              <a:rPr lang="en-US" altLang="zh-TW" dirty="0" smtClean="0"/>
              <a:t>-client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198852"/>
            <a:ext cx="7303105" cy="5477329"/>
          </a:xfrm>
        </p:spPr>
      </p:pic>
    </p:spTree>
    <p:extLst>
      <p:ext uri="{BB962C8B-B14F-4D97-AF65-F5344CB8AC3E}">
        <p14:creationId xmlns:p14="http://schemas.microsoft.com/office/powerpoint/2010/main" val="30141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介面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操作流程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2" descr="2018-07-02 (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12" y="1690688"/>
            <a:ext cx="5069851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689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2018-07-02 (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628" y="1825625"/>
            <a:ext cx="5068744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737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2018-07-02 (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628" y="1825625"/>
            <a:ext cx="5068744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47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3920596"/>
            <a:ext cx="6827301" cy="27502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184009"/>
            <a:ext cx="6827301" cy="273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79558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</TotalTime>
  <Words>88</Words>
  <Application>Microsoft Office PowerPoint</Application>
  <PresentationFormat>寬螢幕</PresentationFormat>
  <Paragraphs>17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Century Gothic</vt:lpstr>
      <vt:lpstr>Wingdings 3</vt:lpstr>
      <vt:lpstr>絲縷</vt:lpstr>
      <vt:lpstr>Hide on Video</vt:lpstr>
      <vt:lpstr>大綱</vt:lpstr>
      <vt:lpstr>概念</vt:lpstr>
      <vt:lpstr>流程-server</vt:lpstr>
      <vt:lpstr>流程-client</vt:lpstr>
      <vt:lpstr>介面&amp;操作流程</vt:lpstr>
      <vt:lpstr>PowerPoint 簡報</vt:lpstr>
      <vt:lpstr>PowerPoint 簡報</vt:lpstr>
      <vt:lpstr>結果</vt:lpstr>
      <vt:lpstr>缺點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Hide on Video</dc:title>
  <dc:creator>宗穎 楊</dc:creator>
  <cp:lastModifiedBy>宗穎 楊</cp:lastModifiedBy>
  <cp:revision>8</cp:revision>
  <dcterms:created xsi:type="dcterms:W3CDTF">2018-07-02T12:32:34Z</dcterms:created>
  <dcterms:modified xsi:type="dcterms:W3CDTF">2018-07-02T14:39:44Z</dcterms:modified>
</cp:coreProperties>
</file>