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1ECCC-174C-4235-9132-844A5C8A272E}" type="datetimeFigureOut">
              <a:rPr lang="es-AR" smtClean="0"/>
              <a:t>23/11/2022</a:t>
            </a:fld>
            <a:endParaRPr lang="es-AR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6C40B-BBF6-4DAD-A819-9B6C7B90C3CB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827472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1ECCC-174C-4235-9132-844A5C8A272E}" type="datetimeFigureOut">
              <a:rPr lang="es-AR" smtClean="0"/>
              <a:t>23/11/2022</a:t>
            </a:fld>
            <a:endParaRPr lang="es-AR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6C40B-BBF6-4DAD-A819-9B6C7B90C3CB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862334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1ECCC-174C-4235-9132-844A5C8A272E}" type="datetimeFigureOut">
              <a:rPr lang="es-AR" smtClean="0"/>
              <a:t>23/11/2022</a:t>
            </a:fld>
            <a:endParaRPr lang="es-AR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6C40B-BBF6-4DAD-A819-9B6C7B90C3CB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477897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1ECCC-174C-4235-9132-844A5C8A272E}" type="datetimeFigureOut">
              <a:rPr lang="es-AR" smtClean="0"/>
              <a:t>23/11/2022</a:t>
            </a:fld>
            <a:endParaRPr lang="es-AR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6C40B-BBF6-4DAD-A819-9B6C7B90C3CB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219566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1ECCC-174C-4235-9132-844A5C8A272E}" type="datetimeFigureOut">
              <a:rPr lang="es-AR" smtClean="0"/>
              <a:t>23/11/2022</a:t>
            </a:fld>
            <a:endParaRPr lang="es-AR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6C40B-BBF6-4DAD-A819-9B6C7B90C3CB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565805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1ECCC-174C-4235-9132-844A5C8A272E}" type="datetimeFigureOut">
              <a:rPr lang="es-AR" smtClean="0"/>
              <a:t>23/11/2022</a:t>
            </a:fld>
            <a:endParaRPr lang="es-AR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6C40B-BBF6-4DAD-A819-9B6C7B90C3CB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669379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1ECCC-174C-4235-9132-844A5C8A272E}" type="datetimeFigureOut">
              <a:rPr lang="es-AR" smtClean="0"/>
              <a:t>23/11/2022</a:t>
            </a:fld>
            <a:endParaRPr lang="es-AR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6C40B-BBF6-4DAD-A819-9B6C7B90C3CB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632104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1ECCC-174C-4235-9132-844A5C8A272E}" type="datetimeFigureOut">
              <a:rPr lang="es-AR" smtClean="0"/>
              <a:t>23/11/2022</a:t>
            </a:fld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6C40B-BBF6-4DAD-A819-9B6C7B90C3CB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825683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1ECCC-174C-4235-9132-844A5C8A272E}" type="datetimeFigureOut">
              <a:rPr lang="es-AR" smtClean="0"/>
              <a:t>23/11/2022</a:t>
            </a:fld>
            <a:endParaRPr lang="es-AR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6C40B-BBF6-4DAD-A819-9B6C7B90C3CB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570097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1ECCC-174C-4235-9132-844A5C8A272E}" type="datetimeFigureOut">
              <a:rPr lang="es-AR" smtClean="0"/>
              <a:t>23/11/2022</a:t>
            </a:fld>
            <a:endParaRPr lang="es-AR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6C40B-BBF6-4DAD-A819-9B6C7B90C3CB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018292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1ECCC-174C-4235-9132-844A5C8A272E}" type="datetimeFigureOut">
              <a:rPr lang="es-AR" smtClean="0"/>
              <a:t>23/11/2022</a:t>
            </a:fld>
            <a:endParaRPr lang="es-AR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6C40B-BBF6-4DAD-A819-9B6C7B90C3CB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189218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1ECCC-174C-4235-9132-844A5C8A272E}" type="datetimeFigureOut">
              <a:rPr lang="es-AR" smtClean="0"/>
              <a:t>23/11/2022</a:t>
            </a:fld>
            <a:endParaRPr lang="es-AR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A6C40B-BBF6-4DAD-A819-9B6C7B90C3CB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294883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682388" y="464024"/>
            <a:ext cx="10686197" cy="18697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5" name="CuadroTexto 4"/>
          <p:cNvSpPr txBox="1"/>
          <p:nvPr/>
        </p:nvSpPr>
        <p:spPr>
          <a:xfrm>
            <a:off x="682388" y="94692"/>
            <a:ext cx="1119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Header </a:t>
            </a:r>
            <a:endParaRPr lang="es-AR" dirty="0"/>
          </a:p>
        </p:txBody>
      </p:sp>
      <p:sp>
        <p:nvSpPr>
          <p:cNvPr id="6" name="CuadroTexto 5"/>
          <p:cNvSpPr txBox="1"/>
          <p:nvPr/>
        </p:nvSpPr>
        <p:spPr>
          <a:xfrm>
            <a:off x="3058803" y="464024"/>
            <a:ext cx="5933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600" dirty="0" smtClean="0"/>
              <a:t>Titulo</a:t>
            </a:r>
            <a:r>
              <a:rPr lang="en-US" sz="3600" dirty="0" smtClean="0"/>
              <a:t> principal de la </a:t>
            </a:r>
            <a:r>
              <a:rPr lang="es-AR" sz="3600" dirty="0" smtClean="0"/>
              <a:t>pagina</a:t>
            </a:r>
            <a:endParaRPr lang="es-AR" sz="3600" dirty="0"/>
          </a:p>
        </p:txBody>
      </p:sp>
      <p:sp>
        <p:nvSpPr>
          <p:cNvPr id="7" name="Rectángulo 6"/>
          <p:cNvSpPr/>
          <p:nvPr/>
        </p:nvSpPr>
        <p:spPr>
          <a:xfrm>
            <a:off x="941696" y="833356"/>
            <a:ext cx="1665026" cy="12547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CuadroTexto 7"/>
          <p:cNvSpPr txBox="1"/>
          <p:nvPr/>
        </p:nvSpPr>
        <p:spPr>
          <a:xfrm>
            <a:off x="1214651" y="1276065"/>
            <a:ext cx="1119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Logo</a:t>
            </a:r>
            <a:endParaRPr lang="es-AR" dirty="0"/>
          </a:p>
        </p:txBody>
      </p:sp>
      <p:sp>
        <p:nvSpPr>
          <p:cNvPr id="9" name="CuadroTexto 8"/>
          <p:cNvSpPr txBox="1"/>
          <p:nvPr/>
        </p:nvSpPr>
        <p:spPr>
          <a:xfrm>
            <a:off x="3223146" y="1276065"/>
            <a:ext cx="1119116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n>
                  <a:solidFill>
                    <a:sysClr val="windowText" lastClr="000000"/>
                  </a:solidFill>
                </a:ln>
              </a:rPr>
              <a:t>Inicio</a:t>
            </a:r>
            <a:endParaRPr lang="es-AR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4590196" y="1276065"/>
            <a:ext cx="1674125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n>
                  <a:solidFill>
                    <a:sysClr val="windowText" lastClr="000000"/>
                  </a:solidFill>
                </a:ln>
              </a:rPr>
              <a:t>Quienes</a:t>
            </a:r>
            <a:r>
              <a:rPr lang="en-US" dirty="0" smtClean="0">
                <a:ln>
                  <a:solidFill>
                    <a:sysClr val="windowText" lastClr="000000"/>
                  </a:solidFill>
                </a:ln>
              </a:rPr>
              <a:t> </a:t>
            </a:r>
            <a:r>
              <a:rPr lang="en-US" dirty="0" err="1" smtClean="0">
                <a:ln>
                  <a:solidFill>
                    <a:sysClr val="windowText" lastClr="000000"/>
                  </a:solidFill>
                </a:ln>
              </a:rPr>
              <a:t>somos</a:t>
            </a:r>
            <a:endParaRPr lang="es-AR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6512256" y="1276065"/>
            <a:ext cx="1403446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n>
                  <a:solidFill>
                    <a:sysClr val="windowText" lastClr="000000"/>
                  </a:solidFill>
                </a:ln>
              </a:rPr>
              <a:t>Contactenos</a:t>
            </a:r>
            <a:endParaRPr lang="es-AR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8290445" y="1276065"/>
            <a:ext cx="1403446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n>
                  <a:solidFill>
                    <a:sysClr val="windowText" lastClr="000000"/>
                  </a:solidFill>
                </a:ln>
              </a:rPr>
              <a:t>Servicios</a:t>
            </a:r>
            <a:endParaRPr lang="es-AR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8" name="CuadroTexto 27"/>
          <p:cNvSpPr txBox="1"/>
          <p:nvPr/>
        </p:nvSpPr>
        <p:spPr>
          <a:xfrm>
            <a:off x="5704763" y="1645397"/>
            <a:ext cx="1119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Navbar</a:t>
            </a:r>
            <a:endParaRPr lang="es-AR" dirty="0"/>
          </a:p>
        </p:txBody>
      </p:sp>
      <p:sp>
        <p:nvSpPr>
          <p:cNvPr id="29" name="Rectángulo 28"/>
          <p:cNvSpPr/>
          <p:nvPr/>
        </p:nvSpPr>
        <p:spPr>
          <a:xfrm>
            <a:off x="682386" y="2699898"/>
            <a:ext cx="10686199" cy="40011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30" name="CuadroTexto 29"/>
          <p:cNvSpPr txBox="1"/>
          <p:nvPr/>
        </p:nvSpPr>
        <p:spPr>
          <a:xfrm>
            <a:off x="655093" y="2407144"/>
            <a:ext cx="1119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Main</a:t>
            </a:r>
            <a:endParaRPr lang="es-AR" dirty="0"/>
          </a:p>
        </p:txBody>
      </p:sp>
      <p:sp>
        <p:nvSpPr>
          <p:cNvPr id="31" name="CuadroTexto 30"/>
          <p:cNvSpPr txBox="1"/>
          <p:nvPr/>
        </p:nvSpPr>
        <p:spPr>
          <a:xfrm>
            <a:off x="711956" y="2699898"/>
            <a:ext cx="593336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600" dirty="0" err="1" smtClean="0"/>
              <a:t>Subitulo</a:t>
            </a:r>
            <a:r>
              <a:rPr lang="en-US" sz="2600" dirty="0" smtClean="0"/>
              <a:t> de la </a:t>
            </a:r>
            <a:r>
              <a:rPr lang="es-AR" sz="2600" dirty="0" smtClean="0"/>
              <a:t>pagina</a:t>
            </a:r>
            <a:endParaRPr lang="es-AR" sz="2600" dirty="0"/>
          </a:p>
        </p:txBody>
      </p:sp>
      <p:sp>
        <p:nvSpPr>
          <p:cNvPr id="32" name="Rectángulo 31"/>
          <p:cNvSpPr/>
          <p:nvPr/>
        </p:nvSpPr>
        <p:spPr>
          <a:xfrm>
            <a:off x="937146" y="3215087"/>
            <a:ext cx="3653050" cy="33085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3" name="CuadroTexto 32"/>
          <p:cNvSpPr txBox="1"/>
          <p:nvPr/>
        </p:nvSpPr>
        <p:spPr>
          <a:xfrm>
            <a:off x="1939687" y="4515809"/>
            <a:ext cx="1119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Imagen</a:t>
            </a:r>
            <a:endParaRPr lang="es-AR" dirty="0"/>
          </a:p>
        </p:txBody>
      </p:sp>
      <p:sp>
        <p:nvSpPr>
          <p:cNvPr id="34" name="CuadroTexto 33"/>
          <p:cNvSpPr txBox="1"/>
          <p:nvPr/>
        </p:nvSpPr>
        <p:spPr>
          <a:xfrm>
            <a:off x="4781263" y="2853459"/>
            <a:ext cx="60391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resumen de las cosas mas importantes de la pagina</a:t>
            </a:r>
          </a:p>
          <a:p>
            <a:r>
              <a:rPr lang="es-AR" b="1" dirty="0" err="1"/>
              <a:t>Lorem</a:t>
            </a:r>
            <a:r>
              <a:rPr lang="es-AR" b="1" dirty="0"/>
              <a:t> </a:t>
            </a:r>
            <a:r>
              <a:rPr lang="es-AR" b="1" dirty="0" err="1"/>
              <a:t>ipsum</a:t>
            </a:r>
            <a:r>
              <a:rPr lang="es-AR" b="1" dirty="0"/>
              <a:t> dolor </a:t>
            </a:r>
            <a:r>
              <a:rPr lang="es-AR" b="1" dirty="0" err="1"/>
              <a:t>sit</a:t>
            </a:r>
            <a:r>
              <a:rPr lang="es-AR" b="1" dirty="0"/>
              <a:t> </a:t>
            </a:r>
            <a:r>
              <a:rPr lang="es-AR" b="1" dirty="0" err="1"/>
              <a:t>amet</a:t>
            </a:r>
            <a:r>
              <a:rPr lang="es-AR" b="1" dirty="0"/>
              <a:t> </a:t>
            </a:r>
            <a:r>
              <a:rPr lang="es-AR" b="1" dirty="0" err="1"/>
              <a:t>consectetur</a:t>
            </a:r>
            <a:r>
              <a:rPr lang="es-AR" b="1" dirty="0"/>
              <a:t> </a:t>
            </a:r>
            <a:r>
              <a:rPr lang="es-AR" b="1" dirty="0" err="1"/>
              <a:t>adipisicing</a:t>
            </a:r>
            <a:r>
              <a:rPr lang="es-AR" b="1" dirty="0"/>
              <a:t> </a:t>
            </a:r>
            <a:r>
              <a:rPr lang="es-AR" b="1" dirty="0" err="1"/>
              <a:t>elit</a:t>
            </a:r>
            <a:r>
              <a:rPr lang="es-AR" b="1" dirty="0"/>
              <a:t>. </a:t>
            </a:r>
            <a:r>
              <a:rPr lang="es-AR" b="1" dirty="0" err="1"/>
              <a:t>Rerum</a:t>
            </a:r>
            <a:r>
              <a:rPr lang="es-AR" b="1" dirty="0"/>
              <a:t> </a:t>
            </a:r>
            <a:r>
              <a:rPr lang="es-AR" b="1" dirty="0" err="1"/>
              <a:t>totam</a:t>
            </a:r>
            <a:r>
              <a:rPr lang="es-AR" b="1" dirty="0"/>
              <a:t> fuga cum </a:t>
            </a:r>
            <a:r>
              <a:rPr lang="es-AR" b="1" dirty="0" err="1"/>
              <a:t>facilis</a:t>
            </a:r>
            <a:r>
              <a:rPr lang="es-AR" b="1" dirty="0"/>
              <a:t> </a:t>
            </a:r>
            <a:r>
              <a:rPr lang="es-AR" b="1" dirty="0" err="1"/>
              <a:t>nulla</a:t>
            </a:r>
            <a:r>
              <a:rPr lang="es-AR" b="1" dirty="0"/>
              <a:t>, </a:t>
            </a:r>
            <a:r>
              <a:rPr lang="es-AR" b="1" dirty="0" err="1"/>
              <a:t>possimus</a:t>
            </a:r>
            <a:r>
              <a:rPr lang="es-AR" b="1" dirty="0"/>
              <a:t> </a:t>
            </a:r>
            <a:r>
              <a:rPr lang="es-AR" b="1" dirty="0" err="1"/>
              <a:t>ipsam</a:t>
            </a:r>
            <a:r>
              <a:rPr lang="es-AR" b="1" dirty="0"/>
              <a:t> expedita </a:t>
            </a:r>
            <a:r>
              <a:rPr lang="es-AR" b="1" dirty="0" err="1"/>
              <a:t>repudiandae</a:t>
            </a:r>
            <a:r>
              <a:rPr lang="es-AR" b="1" dirty="0"/>
              <a:t> ab </a:t>
            </a:r>
            <a:r>
              <a:rPr lang="es-AR" b="1" dirty="0" err="1"/>
              <a:t>temporibus</a:t>
            </a:r>
            <a:r>
              <a:rPr lang="es-AR" b="1" dirty="0"/>
              <a:t> </a:t>
            </a:r>
            <a:r>
              <a:rPr lang="es-AR" b="1" dirty="0" err="1"/>
              <a:t>fugiat</a:t>
            </a:r>
            <a:r>
              <a:rPr lang="es-AR" b="1" dirty="0"/>
              <a:t> dolores illo </a:t>
            </a:r>
            <a:r>
              <a:rPr lang="es-AR" b="1" dirty="0" err="1"/>
              <a:t>magnam</a:t>
            </a:r>
            <a:r>
              <a:rPr lang="es-AR" b="1" dirty="0"/>
              <a:t> </a:t>
            </a:r>
            <a:r>
              <a:rPr lang="es-AR" b="1" dirty="0" err="1"/>
              <a:t>sit</a:t>
            </a:r>
            <a:r>
              <a:rPr lang="es-AR" b="1" dirty="0"/>
              <a:t> </a:t>
            </a:r>
            <a:r>
              <a:rPr lang="es-AR" b="1" dirty="0" err="1"/>
              <a:t>nisi</a:t>
            </a:r>
            <a:r>
              <a:rPr lang="es-AR" b="1" dirty="0"/>
              <a:t> </a:t>
            </a:r>
            <a:r>
              <a:rPr lang="es-AR" b="1" dirty="0" err="1"/>
              <a:t>illum</a:t>
            </a:r>
            <a:r>
              <a:rPr lang="es-AR" b="1" dirty="0"/>
              <a:t>? </a:t>
            </a:r>
            <a:r>
              <a:rPr lang="es-AR" b="1" dirty="0" err="1"/>
              <a:t>Sunt</a:t>
            </a:r>
            <a:r>
              <a:rPr lang="es-AR" b="1" dirty="0"/>
              <a:t>, </a:t>
            </a:r>
            <a:r>
              <a:rPr lang="es-AR" b="1" dirty="0" err="1"/>
              <a:t>recusandae</a:t>
            </a:r>
            <a:r>
              <a:rPr lang="es-AR" b="1" dirty="0"/>
              <a:t> </a:t>
            </a:r>
            <a:r>
              <a:rPr lang="es-AR" b="1" dirty="0" err="1"/>
              <a:t>consequatur</a:t>
            </a:r>
            <a:r>
              <a:rPr lang="es-AR" b="1" dirty="0"/>
              <a:t>!</a:t>
            </a:r>
          </a:p>
        </p:txBody>
      </p:sp>
      <p:sp>
        <p:nvSpPr>
          <p:cNvPr id="35" name="Rectángulo 34"/>
          <p:cNvSpPr/>
          <p:nvPr/>
        </p:nvSpPr>
        <p:spPr>
          <a:xfrm>
            <a:off x="8707271" y="4484348"/>
            <a:ext cx="2279178" cy="22149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6" name="Rectángulo 35"/>
          <p:cNvSpPr/>
          <p:nvPr/>
        </p:nvSpPr>
        <p:spPr>
          <a:xfrm>
            <a:off x="5857734" y="4515809"/>
            <a:ext cx="2280879" cy="21825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7" name="CuadroTexto 36"/>
          <p:cNvSpPr txBox="1"/>
          <p:nvPr/>
        </p:nvSpPr>
        <p:spPr>
          <a:xfrm>
            <a:off x="6320617" y="5264606"/>
            <a:ext cx="1119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Video</a:t>
            </a:r>
            <a:endParaRPr lang="es-AR" dirty="0"/>
          </a:p>
        </p:txBody>
      </p:sp>
      <p:sp>
        <p:nvSpPr>
          <p:cNvPr id="38" name="CuadroTexto 37"/>
          <p:cNvSpPr txBox="1"/>
          <p:nvPr/>
        </p:nvSpPr>
        <p:spPr>
          <a:xfrm>
            <a:off x="9406717" y="5216719"/>
            <a:ext cx="1119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Video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58244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858940" y="585253"/>
            <a:ext cx="1757717" cy="17894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CuadroTexto 4"/>
          <p:cNvSpPr txBox="1"/>
          <p:nvPr/>
        </p:nvSpPr>
        <p:spPr>
          <a:xfrm>
            <a:off x="2226289" y="1293106"/>
            <a:ext cx="1119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Usuario 1</a:t>
            </a:r>
            <a:endParaRPr lang="es-AR" dirty="0"/>
          </a:p>
        </p:txBody>
      </p:sp>
      <p:sp>
        <p:nvSpPr>
          <p:cNvPr id="6" name="CuadroTexto 5"/>
          <p:cNvSpPr txBox="1"/>
          <p:nvPr/>
        </p:nvSpPr>
        <p:spPr>
          <a:xfrm>
            <a:off x="4018410" y="100410"/>
            <a:ext cx="4008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Experiencia</a:t>
            </a:r>
            <a:r>
              <a:rPr lang="en-US" dirty="0" smtClean="0"/>
              <a:t> </a:t>
            </a:r>
            <a:r>
              <a:rPr lang="en-US" dirty="0" err="1" smtClean="0"/>
              <a:t>usuarios</a:t>
            </a:r>
            <a:endParaRPr lang="es-AR" dirty="0"/>
          </a:p>
        </p:txBody>
      </p:sp>
      <p:sp>
        <p:nvSpPr>
          <p:cNvPr id="7" name="Rectángulo 6"/>
          <p:cNvSpPr/>
          <p:nvPr/>
        </p:nvSpPr>
        <p:spPr>
          <a:xfrm>
            <a:off x="3616657" y="585253"/>
            <a:ext cx="1757717" cy="17894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CuadroTexto 7"/>
          <p:cNvSpPr txBox="1"/>
          <p:nvPr/>
        </p:nvSpPr>
        <p:spPr>
          <a:xfrm>
            <a:off x="3984006" y="1293106"/>
            <a:ext cx="1119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Usuario 2</a:t>
            </a:r>
            <a:endParaRPr lang="es-AR" dirty="0"/>
          </a:p>
        </p:txBody>
      </p:sp>
      <p:sp>
        <p:nvSpPr>
          <p:cNvPr id="9" name="Rectángulo 8"/>
          <p:cNvSpPr/>
          <p:nvPr/>
        </p:nvSpPr>
        <p:spPr>
          <a:xfrm>
            <a:off x="5374374" y="585253"/>
            <a:ext cx="1757717" cy="17894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CuadroTexto 9"/>
          <p:cNvSpPr txBox="1"/>
          <p:nvPr/>
        </p:nvSpPr>
        <p:spPr>
          <a:xfrm>
            <a:off x="5741723" y="1293106"/>
            <a:ext cx="1119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Usuario 3</a:t>
            </a:r>
            <a:endParaRPr lang="es-AR" dirty="0"/>
          </a:p>
        </p:txBody>
      </p:sp>
      <p:sp>
        <p:nvSpPr>
          <p:cNvPr id="11" name="Rectángulo 10"/>
          <p:cNvSpPr/>
          <p:nvPr/>
        </p:nvSpPr>
        <p:spPr>
          <a:xfrm>
            <a:off x="6965478" y="585253"/>
            <a:ext cx="1757717" cy="17894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CuadroTexto 11"/>
          <p:cNvSpPr txBox="1"/>
          <p:nvPr/>
        </p:nvSpPr>
        <p:spPr>
          <a:xfrm>
            <a:off x="7332827" y="1293106"/>
            <a:ext cx="1119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Usuario 4</a:t>
            </a:r>
            <a:endParaRPr lang="es-AR" dirty="0"/>
          </a:p>
        </p:txBody>
      </p:sp>
      <p:sp>
        <p:nvSpPr>
          <p:cNvPr id="13" name="Rectángulo 12"/>
          <p:cNvSpPr/>
          <p:nvPr/>
        </p:nvSpPr>
        <p:spPr>
          <a:xfrm>
            <a:off x="8641871" y="585253"/>
            <a:ext cx="1757717" cy="17894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CuadroTexto 13"/>
          <p:cNvSpPr txBox="1"/>
          <p:nvPr/>
        </p:nvSpPr>
        <p:spPr>
          <a:xfrm>
            <a:off x="9009220" y="1293106"/>
            <a:ext cx="1119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Usuario 5</a:t>
            </a:r>
            <a:endParaRPr lang="es-AR" dirty="0"/>
          </a:p>
        </p:txBody>
      </p:sp>
      <p:sp>
        <p:nvSpPr>
          <p:cNvPr id="15" name="CuadroTexto 14"/>
          <p:cNvSpPr txBox="1"/>
          <p:nvPr/>
        </p:nvSpPr>
        <p:spPr>
          <a:xfrm>
            <a:off x="9947" y="2341460"/>
            <a:ext cx="4008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Contenido</a:t>
            </a:r>
            <a:r>
              <a:rPr lang="en-US" dirty="0" smtClean="0"/>
              <a:t> </a:t>
            </a:r>
            <a:r>
              <a:rPr lang="en-US" dirty="0" err="1" smtClean="0"/>
              <a:t>destacado</a:t>
            </a:r>
            <a:endParaRPr lang="en-US" dirty="0" smtClean="0"/>
          </a:p>
        </p:txBody>
      </p:sp>
      <p:sp>
        <p:nvSpPr>
          <p:cNvPr id="16" name="Rectángulo 15"/>
          <p:cNvSpPr/>
          <p:nvPr/>
        </p:nvSpPr>
        <p:spPr>
          <a:xfrm>
            <a:off x="-7460" y="2755011"/>
            <a:ext cx="5862849" cy="2011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7" name="CuadroTexto 16"/>
          <p:cNvSpPr txBox="1"/>
          <p:nvPr/>
        </p:nvSpPr>
        <p:spPr>
          <a:xfrm>
            <a:off x="9947" y="2769226"/>
            <a:ext cx="1573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Destacado</a:t>
            </a:r>
            <a:r>
              <a:rPr lang="en-US" b="1" dirty="0" smtClean="0"/>
              <a:t> 1</a:t>
            </a:r>
            <a:endParaRPr lang="es-AR" b="1" dirty="0"/>
          </a:p>
        </p:txBody>
      </p:sp>
      <p:sp>
        <p:nvSpPr>
          <p:cNvPr id="18" name="CuadroTexto 17"/>
          <p:cNvSpPr txBox="1"/>
          <p:nvPr/>
        </p:nvSpPr>
        <p:spPr>
          <a:xfrm>
            <a:off x="-7459" y="3155630"/>
            <a:ext cx="23548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Reumen</a:t>
            </a:r>
            <a:r>
              <a:rPr lang="en-US" sz="1600" dirty="0" smtClean="0"/>
              <a:t> </a:t>
            </a:r>
            <a:r>
              <a:rPr lang="en-US" sz="1600" dirty="0" err="1" smtClean="0"/>
              <a:t>destacado</a:t>
            </a:r>
            <a:r>
              <a:rPr lang="en-US" sz="1600" dirty="0" smtClean="0"/>
              <a:t>:</a:t>
            </a:r>
          </a:p>
          <a:p>
            <a:pPr algn="just"/>
            <a:r>
              <a:rPr lang="es-AR" sz="1600" dirty="0" err="1" smtClean="0"/>
              <a:t>Lorem</a:t>
            </a:r>
            <a:r>
              <a:rPr lang="es-AR" sz="1600" dirty="0" smtClean="0"/>
              <a:t> </a:t>
            </a:r>
            <a:r>
              <a:rPr lang="es-AR" sz="1600" dirty="0" err="1" smtClean="0"/>
              <a:t>ipsum</a:t>
            </a:r>
            <a:r>
              <a:rPr lang="es-AR" sz="1600" dirty="0" smtClean="0"/>
              <a:t> dolor </a:t>
            </a:r>
            <a:r>
              <a:rPr lang="es-AR" sz="1600" dirty="0" err="1" smtClean="0"/>
              <a:t>sit</a:t>
            </a:r>
            <a:r>
              <a:rPr lang="es-AR" sz="1600" dirty="0" smtClean="0"/>
              <a:t> </a:t>
            </a:r>
            <a:r>
              <a:rPr lang="es-AR" sz="1600" dirty="0" err="1" smtClean="0"/>
              <a:t>amet</a:t>
            </a:r>
            <a:r>
              <a:rPr lang="es-AR" sz="1600" dirty="0" smtClean="0"/>
              <a:t> </a:t>
            </a:r>
            <a:r>
              <a:rPr lang="es-AR" sz="1600" dirty="0" err="1" smtClean="0"/>
              <a:t>consectetur</a:t>
            </a:r>
            <a:r>
              <a:rPr lang="es-AR" sz="1600" dirty="0" smtClean="0"/>
              <a:t> </a:t>
            </a:r>
            <a:r>
              <a:rPr lang="es-AR" sz="1600" dirty="0" err="1" smtClean="0"/>
              <a:t>adipisicing</a:t>
            </a:r>
            <a:r>
              <a:rPr lang="es-AR" sz="1600" dirty="0" smtClean="0"/>
              <a:t> </a:t>
            </a:r>
            <a:r>
              <a:rPr lang="es-AR" sz="1600" dirty="0" err="1" smtClean="0"/>
              <a:t>elit</a:t>
            </a:r>
            <a:r>
              <a:rPr lang="es-AR" sz="1600" dirty="0" smtClean="0"/>
              <a:t>. </a:t>
            </a:r>
            <a:r>
              <a:rPr lang="es-AR" sz="1600" dirty="0" err="1" smtClean="0"/>
              <a:t>Rerum</a:t>
            </a:r>
            <a:r>
              <a:rPr lang="es-AR" sz="1600" dirty="0" smtClean="0"/>
              <a:t> </a:t>
            </a:r>
            <a:r>
              <a:rPr lang="es-AR" sz="1600" dirty="0" err="1" smtClean="0"/>
              <a:t>totam</a:t>
            </a:r>
            <a:r>
              <a:rPr lang="es-AR" sz="1600" dirty="0" smtClean="0"/>
              <a:t> fuga cum </a:t>
            </a:r>
            <a:r>
              <a:rPr lang="es-AR" sz="1600" dirty="0" err="1" smtClean="0"/>
              <a:t>facilis</a:t>
            </a:r>
            <a:r>
              <a:rPr lang="es-AR" sz="1600" dirty="0" smtClean="0"/>
              <a:t> </a:t>
            </a:r>
            <a:r>
              <a:rPr lang="es-AR" sz="1600" dirty="0" err="1" smtClean="0"/>
              <a:t>nulla</a:t>
            </a:r>
            <a:r>
              <a:rPr lang="es-AR" sz="1600" dirty="0" smtClean="0"/>
              <a:t>, </a:t>
            </a:r>
            <a:r>
              <a:rPr lang="es-AR" sz="1600" dirty="0" err="1" smtClean="0"/>
              <a:t>possimus</a:t>
            </a:r>
            <a:endParaRPr lang="en-US" sz="1600" dirty="0" smtClean="0"/>
          </a:p>
        </p:txBody>
      </p:sp>
      <p:sp>
        <p:nvSpPr>
          <p:cNvPr id="19" name="Rectángulo 18"/>
          <p:cNvSpPr/>
          <p:nvPr/>
        </p:nvSpPr>
        <p:spPr>
          <a:xfrm>
            <a:off x="3105147" y="2769226"/>
            <a:ext cx="2750242" cy="14069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0" name="CuadroTexto 19"/>
          <p:cNvSpPr txBox="1"/>
          <p:nvPr/>
        </p:nvSpPr>
        <p:spPr>
          <a:xfrm>
            <a:off x="3318077" y="3288051"/>
            <a:ext cx="2354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Imagen</a:t>
            </a:r>
            <a:r>
              <a:rPr lang="en-US" dirty="0" smtClean="0"/>
              <a:t> </a:t>
            </a:r>
            <a:r>
              <a:rPr lang="en-US" dirty="0" err="1" smtClean="0"/>
              <a:t>destacado</a:t>
            </a:r>
            <a:r>
              <a:rPr lang="en-US" dirty="0" smtClean="0"/>
              <a:t> 1</a:t>
            </a:r>
            <a:endParaRPr lang="es-AR" dirty="0"/>
          </a:p>
        </p:txBody>
      </p:sp>
      <p:sp>
        <p:nvSpPr>
          <p:cNvPr id="21" name="CuadroTexto 20"/>
          <p:cNvSpPr txBox="1"/>
          <p:nvPr/>
        </p:nvSpPr>
        <p:spPr>
          <a:xfrm>
            <a:off x="3302830" y="4293523"/>
            <a:ext cx="2354876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Enlace </a:t>
            </a:r>
            <a:r>
              <a:rPr lang="en-US" dirty="0" err="1" smtClean="0"/>
              <a:t>destacado</a:t>
            </a:r>
            <a:r>
              <a:rPr lang="en-US" dirty="0" smtClean="0"/>
              <a:t> 1</a:t>
            </a:r>
            <a:endParaRPr lang="es-AR" dirty="0"/>
          </a:p>
        </p:txBody>
      </p:sp>
      <p:sp>
        <p:nvSpPr>
          <p:cNvPr id="22" name="Rectángulo 21"/>
          <p:cNvSpPr/>
          <p:nvPr/>
        </p:nvSpPr>
        <p:spPr>
          <a:xfrm>
            <a:off x="6036571" y="2769226"/>
            <a:ext cx="5862849" cy="2011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3" name="CuadroTexto 22"/>
          <p:cNvSpPr txBox="1"/>
          <p:nvPr/>
        </p:nvSpPr>
        <p:spPr>
          <a:xfrm>
            <a:off x="6053978" y="2783441"/>
            <a:ext cx="1573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Destacado</a:t>
            </a:r>
            <a:r>
              <a:rPr lang="en-US" b="1" dirty="0" smtClean="0"/>
              <a:t> 2</a:t>
            </a:r>
            <a:endParaRPr lang="es-AR" b="1" dirty="0"/>
          </a:p>
        </p:txBody>
      </p:sp>
      <p:sp>
        <p:nvSpPr>
          <p:cNvPr id="24" name="CuadroTexto 23"/>
          <p:cNvSpPr txBox="1"/>
          <p:nvPr/>
        </p:nvSpPr>
        <p:spPr>
          <a:xfrm>
            <a:off x="6036572" y="3169845"/>
            <a:ext cx="23548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Reumen</a:t>
            </a:r>
            <a:r>
              <a:rPr lang="en-US" sz="1600" dirty="0" smtClean="0"/>
              <a:t> </a:t>
            </a:r>
            <a:r>
              <a:rPr lang="en-US" sz="1600" dirty="0" err="1" smtClean="0"/>
              <a:t>destacado</a:t>
            </a:r>
            <a:r>
              <a:rPr lang="en-US" sz="1600" dirty="0" smtClean="0"/>
              <a:t>:</a:t>
            </a:r>
          </a:p>
          <a:p>
            <a:pPr algn="just"/>
            <a:r>
              <a:rPr lang="es-AR" sz="1600" dirty="0" err="1" smtClean="0"/>
              <a:t>Lorem</a:t>
            </a:r>
            <a:r>
              <a:rPr lang="es-AR" sz="1600" dirty="0" smtClean="0"/>
              <a:t> </a:t>
            </a:r>
            <a:r>
              <a:rPr lang="es-AR" sz="1600" dirty="0" err="1" smtClean="0"/>
              <a:t>ipsum</a:t>
            </a:r>
            <a:r>
              <a:rPr lang="es-AR" sz="1600" dirty="0" smtClean="0"/>
              <a:t> dolor </a:t>
            </a:r>
            <a:r>
              <a:rPr lang="es-AR" sz="1600" dirty="0" err="1" smtClean="0"/>
              <a:t>sit</a:t>
            </a:r>
            <a:r>
              <a:rPr lang="es-AR" sz="1600" dirty="0" smtClean="0"/>
              <a:t> </a:t>
            </a:r>
            <a:r>
              <a:rPr lang="es-AR" sz="1600" dirty="0" err="1" smtClean="0"/>
              <a:t>amet</a:t>
            </a:r>
            <a:r>
              <a:rPr lang="es-AR" sz="1600" dirty="0" smtClean="0"/>
              <a:t> </a:t>
            </a:r>
            <a:r>
              <a:rPr lang="es-AR" sz="1600" dirty="0" err="1" smtClean="0"/>
              <a:t>consectetur</a:t>
            </a:r>
            <a:r>
              <a:rPr lang="es-AR" sz="1600" dirty="0" smtClean="0"/>
              <a:t> </a:t>
            </a:r>
            <a:r>
              <a:rPr lang="es-AR" sz="1600" dirty="0" err="1" smtClean="0"/>
              <a:t>adipisicing</a:t>
            </a:r>
            <a:r>
              <a:rPr lang="es-AR" sz="1600" dirty="0" smtClean="0"/>
              <a:t> </a:t>
            </a:r>
            <a:r>
              <a:rPr lang="es-AR" sz="1600" dirty="0" err="1" smtClean="0"/>
              <a:t>elit</a:t>
            </a:r>
            <a:r>
              <a:rPr lang="es-AR" sz="1600" dirty="0" smtClean="0"/>
              <a:t>. </a:t>
            </a:r>
            <a:r>
              <a:rPr lang="es-AR" sz="1600" dirty="0" err="1" smtClean="0"/>
              <a:t>Rerum</a:t>
            </a:r>
            <a:r>
              <a:rPr lang="es-AR" sz="1600" dirty="0" smtClean="0"/>
              <a:t> </a:t>
            </a:r>
            <a:r>
              <a:rPr lang="es-AR" sz="1600" dirty="0" err="1" smtClean="0"/>
              <a:t>totam</a:t>
            </a:r>
            <a:r>
              <a:rPr lang="es-AR" sz="1600" dirty="0" smtClean="0"/>
              <a:t> fuga cum </a:t>
            </a:r>
            <a:r>
              <a:rPr lang="es-AR" sz="1600" dirty="0" err="1" smtClean="0"/>
              <a:t>facilis</a:t>
            </a:r>
            <a:r>
              <a:rPr lang="es-AR" sz="1600" dirty="0" smtClean="0"/>
              <a:t> </a:t>
            </a:r>
            <a:r>
              <a:rPr lang="es-AR" sz="1600" dirty="0" err="1" smtClean="0"/>
              <a:t>nulla</a:t>
            </a:r>
            <a:r>
              <a:rPr lang="es-AR" sz="1600" dirty="0" smtClean="0"/>
              <a:t>, </a:t>
            </a:r>
            <a:r>
              <a:rPr lang="es-AR" sz="1600" dirty="0" err="1" smtClean="0"/>
              <a:t>possimus</a:t>
            </a:r>
            <a:endParaRPr lang="en-US" sz="1600" dirty="0" smtClean="0"/>
          </a:p>
        </p:txBody>
      </p:sp>
      <p:sp>
        <p:nvSpPr>
          <p:cNvPr id="25" name="Rectángulo 24"/>
          <p:cNvSpPr/>
          <p:nvPr/>
        </p:nvSpPr>
        <p:spPr>
          <a:xfrm>
            <a:off x="9149178" y="2783441"/>
            <a:ext cx="2750242" cy="14069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6" name="CuadroTexto 25"/>
          <p:cNvSpPr txBox="1"/>
          <p:nvPr/>
        </p:nvSpPr>
        <p:spPr>
          <a:xfrm>
            <a:off x="9362108" y="3302266"/>
            <a:ext cx="2354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Imagen</a:t>
            </a:r>
            <a:r>
              <a:rPr lang="en-US" dirty="0" smtClean="0"/>
              <a:t> </a:t>
            </a:r>
            <a:r>
              <a:rPr lang="en-US" dirty="0" err="1" smtClean="0"/>
              <a:t>destacado</a:t>
            </a:r>
            <a:r>
              <a:rPr lang="en-US" dirty="0" smtClean="0"/>
              <a:t> 2</a:t>
            </a:r>
            <a:endParaRPr lang="es-AR" dirty="0"/>
          </a:p>
        </p:txBody>
      </p:sp>
      <p:sp>
        <p:nvSpPr>
          <p:cNvPr id="27" name="CuadroTexto 26"/>
          <p:cNvSpPr txBox="1"/>
          <p:nvPr/>
        </p:nvSpPr>
        <p:spPr>
          <a:xfrm>
            <a:off x="9346861" y="4307738"/>
            <a:ext cx="2354876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s-AR"/>
            </a:defPPr>
            <a:lvl1pPr algn="ctr"/>
          </a:lstStyle>
          <a:p>
            <a:r>
              <a:rPr lang="en-US" dirty="0"/>
              <a:t>Enlace </a:t>
            </a:r>
            <a:r>
              <a:rPr lang="en-US" dirty="0" err="1"/>
              <a:t>destacado</a:t>
            </a:r>
            <a:r>
              <a:rPr lang="en-US" dirty="0"/>
              <a:t> 2</a:t>
            </a:r>
            <a:endParaRPr lang="es-AR" dirty="0"/>
          </a:p>
        </p:txBody>
      </p:sp>
      <p:sp>
        <p:nvSpPr>
          <p:cNvPr id="28" name="Rectángulo 27"/>
          <p:cNvSpPr/>
          <p:nvPr/>
        </p:nvSpPr>
        <p:spPr>
          <a:xfrm>
            <a:off x="9947" y="4883655"/>
            <a:ext cx="5862849" cy="2011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9" name="CuadroTexto 28"/>
          <p:cNvSpPr txBox="1"/>
          <p:nvPr/>
        </p:nvSpPr>
        <p:spPr>
          <a:xfrm>
            <a:off x="27354" y="4897870"/>
            <a:ext cx="1573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Destacado</a:t>
            </a:r>
            <a:r>
              <a:rPr lang="en-US" b="1" dirty="0" smtClean="0"/>
              <a:t>  3</a:t>
            </a:r>
            <a:endParaRPr lang="es-AR" b="1" dirty="0"/>
          </a:p>
        </p:txBody>
      </p:sp>
      <p:sp>
        <p:nvSpPr>
          <p:cNvPr id="30" name="CuadroTexto 29"/>
          <p:cNvSpPr txBox="1"/>
          <p:nvPr/>
        </p:nvSpPr>
        <p:spPr>
          <a:xfrm>
            <a:off x="9948" y="5284274"/>
            <a:ext cx="23548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Reumen</a:t>
            </a:r>
            <a:r>
              <a:rPr lang="en-US" sz="1600" dirty="0" smtClean="0"/>
              <a:t> </a:t>
            </a:r>
            <a:r>
              <a:rPr lang="en-US" sz="1600" dirty="0" err="1" smtClean="0"/>
              <a:t>destacado</a:t>
            </a:r>
            <a:r>
              <a:rPr lang="en-US" sz="1600" dirty="0" smtClean="0"/>
              <a:t>:</a:t>
            </a:r>
          </a:p>
          <a:p>
            <a:pPr algn="just"/>
            <a:r>
              <a:rPr lang="es-AR" sz="1600" dirty="0" err="1" smtClean="0"/>
              <a:t>Lorem</a:t>
            </a:r>
            <a:r>
              <a:rPr lang="es-AR" sz="1600" dirty="0" smtClean="0"/>
              <a:t> </a:t>
            </a:r>
            <a:r>
              <a:rPr lang="es-AR" sz="1600" dirty="0" err="1" smtClean="0"/>
              <a:t>ipsum</a:t>
            </a:r>
            <a:r>
              <a:rPr lang="es-AR" sz="1600" dirty="0" smtClean="0"/>
              <a:t> dolor </a:t>
            </a:r>
            <a:r>
              <a:rPr lang="es-AR" sz="1600" dirty="0" err="1" smtClean="0"/>
              <a:t>sit</a:t>
            </a:r>
            <a:r>
              <a:rPr lang="es-AR" sz="1600" dirty="0" smtClean="0"/>
              <a:t> </a:t>
            </a:r>
            <a:r>
              <a:rPr lang="es-AR" sz="1600" dirty="0" err="1" smtClean="0"/>
              <a:t>amet</a:t>
            </a:r>
            <a:r>
              <a:rPr lang="es-AR" sz="1600" dirty="0" smtClean="0"/>
              <a:t> </a:t>
            </a:r>
            <a:r>
              <a:rPr lang="es-AR" sz="1600" dirty="0" err="1" smtClean="0"/>
              <a:t>consectetur</a:t>
            </a:r>
            <a:r>
              <a:rPr lang="es-AR" sz="1600" dirty="0" smtClean="0"/>
              <a:t> </a:t>
            </a:r>
            <a:r>
              <a:rPr lang="es-AR" sz="1600" dirty="0" err="1" smtClean="0"/>
              <a:t>adipisicing</a:t>
            </a:r>
            <a:r>
              <a:rPr lang="es-AR" sz="1600" dirty="0" smtClean="0"/>
              <a:t> </a:t>
            </a:r>
            <a:r>
              <a:rPr lang="es-AR" sz="1600" dirty="0" err="1" smtClean="0"/>
              <a:t>elit</a:t>
            </a:r>
            <a:r>
              <a:rPr lang="es-AR" sz="1600" dirty="0" smtClean="0"/>
              <a:t>. </a:t>
            </a:r>
            <a:r>
              <a:rPr lang="es-AR" sz="1600" dirty="0" err="1" smtClean="0"/>
              <a:t>Rerum</a:t>
            </a:r>
            <a:r>
              <a:rPr lang="es-AR" sz="1600" dirty="0" smtClean="0"/>
              <a:t> </a:t>
            </a:r>
            <a:r>
              <a:rPr lang="es-AR" sz="1600" dirty="0" err="1" smtClean="0"/>
              <a:t>totam</a:t>
            </a:r>
            <a:r>
              <a:rPr lang="es-AR" sz="1600" dirty="0" smtClean="0"/>
              <a:t> fuga cum </a:t>
            </a:r>
            <a:r>
              <a:rPr lang="es-AR" sz="1600" dirty="0" err="1" smtClean="0"/>
              <a:t>facilis</a:t>
            </a:r>
            <a:r>
              <a:rPr lang="es-AR" sz="1600" dirty="0" smtClean="0"/>
              <a:t> </a:t>
            </a:r>
            <a:r>
              <a:rPr lang="es-AR" sz="1600" dirty="0" err="1" smtClean="0"/>
              <a:t>nulla</a:t>
            </a:r>
            <a:r>
              <a:rPr lang="es-AR" sz="1600" dirty="0" smtClean="0"/>
              <a:t>, </a:t>
            </a:r>
            <a:r>
              <a:rPr lang="es-AR" sz="1600" dirty="0" err="1" smtClean="0"/>
              <a:t>possimus</a:t>
            </a:r>
            <a:endParaRPr lang="en-US" sz="1600" dirty="0" smtClean="0"/>
          </a:p>
        </p:txBody>
      </p:sp>
      <p:sp>
        <p:nvSpPr>
          <p:cNvPr id="31" name="Rectángulo 30"/>
          <p:cNvSpPr/>
          <p:nvPr/>
        </p:nvSpPr>
        <p:spPr>
          <a:xfrm>
            <a:off x="3122554" y="4897870"/>
            <a:ext cx="2750242" cy="14069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2" name="CuadroTexto 31"/>
          <p:cNvSpPr txBox="1"/>
          <p:nvPr/>
        </p:nvSpPr>
        <p:spPr>
          <a:xfrm>
            <a:off x="3335484" y="5416695"/>
            <a:ext cx="2354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Imagen</a:t>
            </a:r>
            <a:r>
              <a:rPr lang="en-US" dirty="0" smtClean="0"/>
              <a:t> </a:t>
            </a:r>
            <a:r>
              <a:rPr lang="en-US" dirty="0" err="1" smtClean="0"/>
              <a:t>destacado</a:t>
            </a:r>
            <a:r>
              <a:rPr lang="en-US" dirty="0" smtClean="0"/>
              <a:t> 3</a:t>
            </a:r>
            <a:endParaRPr lang="es-AR" dirty="0"/>
          </a:p>
        </p:txBody>
      </p:sp>
      <p:sp>
        <p:nvSpPr>
          <p:cNvPr id="33" name="CuadroTexto 32"/>
          <p:cNvSpPr txBox="1"/>
          <p:nvPr/>
        </p:nvSpPr>
        <p:spPr>
          <a:xfrm>
            <a:off x="3320237" y="6422167"/>
            <a:ext cx="2354876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s-AR"/>
            </a:defPPr>
            <a:lvl1pPr algn="ctr"/>
          </a:lstStyle>
          <a:p>
            <a:r>
              <a:rPr lang="en-US" dirty="0"/>
              <a:t>Enlace </a:t>
            </a:r>
            <a:r>
              <a:rPr lang="en-US" dirty="0" err="1"/>
              <a:t>destacado</a:t>
            </a:r>
            <a:r>
              <a:rPr lang="en-US" dirty="0"/>
              <a:t> 3</a:t>
            </a:r>
            <a:endParaRPr lang="es-AR" dirty="0"/>
          </a:p>
        </p:txBody>
      </p:sp>
      <p:sp>
        <p:nvSpPr>
          <p:cNvPr id="34" name="Rectángulo 33"/>
          <p:cNvSpPr/>
          <p:nvPr/>
        </p:nvSpPr>
        <p:spPr>
          <a:xfrm>
            <a:off x="6036571" y="4857029"/>
            <a:ext cx="5862849" cy="2011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5" name="CuadroTexto 34"/>
          <p:cNvSpPr txBox="1"/>
          <p:nvPr/>
        </p:nvSpPr>
        <p:spPr>
          <a:xfrm>
            <a:off x="6053978" y="4871244"/>
            <a:ext cx="1573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Destacado</a:t>
            </a:r>
            <a:r>
              <a:rPr lang="en-US" b="1" dirty="0" smtClean="0"/>
              <a:t> 4</a:t>
            </a:r>
            <a:endParaRPr lang="es-AR" b="1" dirty="0"/>
          </a:p>
        </p:txBody>
      </p:sp>
      <p:sp>
        <p:nvSpPr>
          <p:cNvPr id="36" name="CuadroTexto 35"/>
          <p:cNvSpPr txBox="1"/>
          <p:nvPr/>
        </p:nvSpPr>
        <p:spPr>
          <a:xfrm>
            <a:off x="6036572" y="5257648"/>
            <a:ext cx="23548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Reumen</a:t>
            </a:r>
            <a:r>
              <a:rPr lang="en-US" sz="1600" dirty="0" smtClean="0"/>
              <a:t> </a:t>
            </a:r>
            <a:r>
              <a:rPr lang="en-US" sz="1600" dirty="0" err="1" smtClean="0"/>
              <a:t>destacado</a:t>
            </a:r>
            <a:r>
              <a:rPr lang="en-US" sz="1600" dirty="0" smtClean="0"/>
              <a:t>:</a:t>
            </a:r>
          </a:p>
          <a:p>
            <a:pPr algn="just"/>
            <a:r>
              <a:rPr lang="es-AR" sz="1600" dirty="0" err="1" smtClean="0"/>
              <a:t>Lorem</a:t>
            </a:r>
            <a:r>
              <a:rPr lang="es-AR" sz="1600" dirty="0" smtClean="0"/>
              <a:t> </a:t>
            </a:r>
            <a:r>
              <a:rPr lang="es-AR" sz="1600" dirty="0" err="1" smtClean="0"/>
              <a:t>ipsum</a:t>
            </a:r>
            <a:r>
              <a:rPr lang="es-AR" sz="1600" dirty="0" smtClean="0"/>
              <a:t> dolor </a:t>
            </a:r>
            <a:r>
              <a:rPr lang="es-AR" sz="1600" dirty="0" err="1" smtClean="0"/>
              <a:t>sit</a:t>
            </a:r>
            <a:r>
              <a:rPr lang="es-AR" sz="1600" dirty="0" smtClean="0"/>
              <a:t> </a:t>
            </a:r>
            <a:r>
              <a:rPr lang="es-AR" sz="1600" dirty="0" err="1" smtClean="0"/>
              <a:t>amet</a:t>
            </a:r>
            <a:r>
              <a:rPr lang="es-AR" sz="1600" dirty="0" smtClean="0"/>
              <a:t> </a:t>
            </a:r>
            <a:r>
              <a:rPr lang="es-AR" sz="1600" dirty="0" err="1" smtClean="0"/>
              <a:t>consectetur</a:t>
            </a:r>
            <a:r>
              <a:rPr lang="es-AR" sz="1600" dirty="0" smtClean="0"/>
              <a:t> </a:t>
            </a:r>
            <a:r>
              <a:rPr lang="es-AR" sz="1600" dirty="0" err="1" smtClean="0"/>
              <a:t>adipisicing</a:t>
            </a:r>
            <a:r>
              <a:rPr lang="es-AR" sz="1600" dirty="0" smtClean="0"/>
              <a:t> </a:t>
            </a:r>
            <a:r>
              <a:rPr lang="es-AR" sz="1600" dirty="0" err="1" smtClean="0"/>
              <a:t>elit</a:t>
            </a:r>
            <a:r>
              <a:rPr lang="es-AR" sz="1600" dirty="0" smtClean="0"/>
              <a:t>. </a:t>
            </a:r>
            <a:r>
              <a:rPr lang="es-AR" sz="1600" dirty="0" err="1" smtClean="0"/>
              <a:t>Rerum</a:t>
            </a:r>
            <a:r>
              <a:rPr lang="es-AR" sz="1600" dirty="0" smtClean="0"/>
              <a:t> </a:t>
            </a:r>
            <a:r>
              <a:rPr lang="es-AR" sz="1600" dirty="0" err="1" smtClean="0"/>
              <a:t>totam</a:t>
            </a:r>
            <a:r>
              <a:rPr lang="es-AR" sz="1600" dirty="0" smtClean="0"/>
              <a:t> fuga cum </a:t>
            </a:r>
            <a:r>
              <a:rPr lang="es-AR" sz="1600" dirty="0" err="1" smtClean="0"/>
              <a:t>facilis</a:t>
            </a:r>
            <a:r>
              <a:rPr lang="es-AR" sz="1600" dirty="0" smtClean="0"/>
              <a:t> </a:t>
            </a:r>
            <a:r>
              <a:rPr lang="es-AR" sz="1600" dirty="0" err="1" smtClean="0"/>
              <a:t>nulla</a:t>
            </a:r>
            <a:r>
              <a:rPr lang="es-AR" sz="1600" dirty="0" smtClean="0"/>
              <a:t>, </a:t>
            </a:r>
            <a:r>
              <a:rPr lang="es-AR" sz="1600" dirty="0" err="1" smtClean="0"/>
              <a:t>possimus</a:t>
            </a:r>
            <a:endParaRPr lang="en-US" sz="1600" dirty="0" smtClean="0"/>
          </a:p>
        </p:txBody>
      </p:sp>
      <p:sp>
        <p:nvSpPr>
          <p:cNvPr id="37" name="Rectángulo 36"/>
          <p:cNvSpPr/>
          <p:nvPr/>
        </p:nvSpPr>
        <p:spPr>
          <a:xfrm>
            <a:off x="9149178" y="4871244"/>
            <a:ext cx="2750242" cy="14069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8" name="CuadroTexto 37"/>
          <p:cNvSpPr txBox="1"/>
          <p:nvPr/>
        </p:nvSpPr>
        <p:spPr>
          <a:xfrm>
            <a:off x="9362108" y="5390069"/>
            <a:ext cx="2354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Imagen</a:t>
            </a:r>
            <a:r>
              <a:rPr lang="en-US" dirty="0" smtClean="0"/>
              <a:t> </a:t>
            </a:r>
            <a:r>
              <a:rPr lang="en-US" dirty="0" err="1" smtClean="0"/>
              <a:t>destacado</a:t>
            </a:r>
            <a:r>
              <a:rPr lang="en-US" dirty="0" smtClean="0"/>
              <a:t> 4</a:t>
            </a:r>
            <a:endParaRPr lang="es-AR" dirty="0"/>
          </a:p>
        </p:txBody>
      </p:sp>
      <p:sp>
        <p:nvSpPr>
          <p:cNvPr id="39" name="CuadroTexto 38"/>
          <p:cNvSpPr txBox="1"/>
          <p:nvPr/>
        </p:nvSpPr>
        <p:spPr>
          <a:xfrm>
            <a:off x="9346861" y="6395541"/>
            <a:ext cx="2354876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s-AR"/>
            </a:defPPr>
            <a:lvl1pPr algn="ctr"/>
          </a:lstStyle>
          <a:p>
            <a:r>
              <a:rPr lang="en-US" dirty="0"/>
              <a:t>Enlace </a:t>
            </a:r>
            <a:r>
              <a:rPr lang="en-US" dirty="0" err="1"/>
              <a:t>destacado</a:t>
            </a:r>
            <a:r>
              <a:rPr lang="en-US" dirty="0"/>
              <a:t> 4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94941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11305" y="369332"/>
            <a:ext cx="5975596" cy="22646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CuadroTexto 4"/>
          <p:cNvSpPr txBox="1"/>
          <p:nvPr/>
        </p:nvSpPr>
        <p:spPr>
          <a:xfrm>
            <a:off x="128711" y="383547"/>
            <a:ext cx="2655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Servicio</a:t>
            </a:r>
            <a:r>
              <a:rPr lang="en-US" b="1" dirty="0" smtClean="0"/>
              <a:t> </a:t>
            </a:r>
            <a:r>
              <a:rPr lang="en-US" b="1" dirty="0" err="1" smtClean="0"/>
              <a:t>combinado</a:t>
            </a:r>
            <a:r>
              <a:rPr lang="en-US" b="1" dirty="0" smtClean="0"/>
              <a:t> 1</a:t>
            </a:r>
            <a:endParaRPr lang="es-AR" b="1" dirty="0"/>
          </a:p>
        </p:txBody>
      </p:sp>
      <p:sp>
        <p:nvSpPr>
          <p:cNvPr id="6" name="CuadroTexto 5"/>
          <p:cNvSpPr txBox="1"/>
          <p:nvPr/>
        </p:nvSpPr>
        <p:spPr>
          <a:xfrm>
            <a:off x="278989" y="2150196"/>
            <a:ext cx="23548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Nombre</a:t>
            </a:r>
            <a:r>
              <a:rPr lang="en-US" sz="1600" dirty="0" smtClean="0"/>
              <a:t> de </a:t>
            </a:r>
            <a:r>
              <a:rPr lang="en-US" sz="1600" dirty="0" err="1" smtClean="0"/>
              <a:t>los</a:t>
            </a:r>
            <a:r>
              <a:rPr lang="en-US" sz="1600" dirty="0" smtClean="0"/>
              <a:t> </a:t>
            </a:r>
            <a:r>
              <a:rPr lang="en-US" sz="1600" dirty="0" err="1" smtClean="0"/>
              <a:t>servicios</a:t>
            </a:r>
            <a:endParaRPr lang="en-US" sz="1600" dirty="0" smtClean="0"/>
          </a:p>
        </p:txBody>
      </p:sp>
      <p:sp>
        <p:nvSpPr>
          <p:cNvPr id="7" name="Rectángulo 6"/>
          <p:cNvSpPr/>
          <p:nvPr/>
        </p:nvSpPr>
        <p:spPr>
          <a:xfrm>
            <a:off x="189115" y="738664"/>
            <a:ext cx="5147160" cy="12617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CuadroTexto 7"/>
          <p:cNvSpPr txBox="1"/>
          <p:nvPr/>
        </p:nvSpPr>
        <p:spPr>
          <a:xfrm>
            <a:off x="1764892" y="1122211"/>
            <a:ext cx="2354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Imagen</a:t>
            </a:r>
            <a:r>
              <a:rPr lang="en-US" dirty="0" smtClean="0"/>
              <a:t> </a:t>
            </a:r>
            <a:r>
              <a:rPr lang="en-US" dirty="0" err="1" smtClean="0"/>
              <a:t>combinado</a:t>
            </a:r>
            <a:r>
              <a:rPr lang="en-US" dirty="0" smtClean="0"/>
              <a:t> 1</a:t>
            </a:r>
            <a:endParaRPr lang="es-AR" dirty="0"/>
          </a:p>
        </p:txBody>
      </p:sp>
      <p:sp>
        <p:nvSpPr>
          <p:cNvPr id="9" name="CuadroTexto 8"/>
          <p:cNvSpPr txBox="1"/>
          <p:nvPr/>
        </p:nvSpPr>
        <p:spPr>
          <a:xfrm>
            <a:off x="2633863" y="2145647"/>
            <a:ext cx="3357504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s-AR"/>
            </a:defPPr>
            <a:lvl1pPr algn="ctr"/>
          </a:lstStyle>
          <a:p>
            <a:r>
              <a:rPr lang="en-US" sz="1400" dirty="0" smtClean="0"/>
              <a:t>Saber mas </a:t>
            </a:r>
            <a:r>
              <a:rPr lang="en-US" sz="1400" dirty="0" err="1" smtClean="0"/>
              <a:t>sobre</a:t>
            </a:r>
            <a:r>
              <a:rPr lang="en-US" sz="1400" dirty="0" smtClean="0"/>
              <a:t> </a:t>
            </a:r>
            <a:r>
              <a:rPr lang="en-US" sz="1400" dirty="0" err="1" smtClean="0"/>
              <a:t>este</a:t>
            </a:r>
            <a:r>
              <a:rPr lang="en-US" sz="1400" dirty="0" smtClean="0"/>
              <a:t> </a:t>
            </a:r>
            <a:r>
              <a:rPr lang="en-US" sz="1400" dirty="0" err="1" smtClean="0"/>
              <a:t>servicio</a:t>
            </a:r>
            <a:r>
              <a:rPr lang="en-US" sz="1400" dirty="0" smtClean="0"/>
              <a:t> </a:t>
            </a:r>
            <a:r>
              <a:rPr lang="en-US" sz="1400" dirty="0" err="1" smtClean="0"/>
              <a:t>combinado</a:t>
            </a:r>
            <a:endParaRPr lang="es-AR" sz="1400" dirty="0"/>
          </a:p>
        </p:txBody>
      </p:sp>
      <p:sp>
        <p:nvSpPr>
          <p:cNvPr id="10" name="CuadroTexto 9"/>
          <p:cNvSpPr txBox="1"/>
          <p:nvPr/>
        </p:nvSpPr>
        <p:spPr>
          <a:xfrm>
            <a:off x="111305" y="0"/>
            <a:ext cx="4008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Servicios</a:t>
            </a:r>
            <a:r>
              <a:rPr lang="en-US" dirty="0" smtClean="0"/>
              <a:t> </a:t>
            </a:r>
            <a:r>
              <a:rPr lang="en-US" dirty="0" err="1" smtClean="0"/>
              <a:t>combinados</a:t>
            </a:r>
            <a:endParaRPr lang="en-US" dirty="0" smtClean="0"/>
          </a:p>
        </p:txBody>
      </p:sp>
      <p:sp>
        <p:nvSpPr>
          <p:cNvPr id="11" name="Rectángulo 10"/>
          <p:cNvSpPr/>
          <p:nvPr/>
        </p:nvSpPr>
        <p:spPr>
          <a:xfrm>
            <a:off x="6216404" y="369332"/>
            <a:ext cx="5975596" cy="22646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CuadroTexto 11"/>
          <p:cNvSpPr txBox="1"/>
          <p:nvPr/>
        </p:nvSpPr>
        <p:spPr>
          <a:xfrm>
            <a:off x="6233810" y="383547"/>
            <a:ext cx="2655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Servicio</a:t>
            </a:r>
            <a:r>
              <a:rPr lang="en-US" b="1" dirty="0" smtClean="0"/>
              <a:t> </a:t>
            </a:r>
            <a:r>
              <a:rPr lang="en-US" b="1" dirty="0" err="1" smtClean="0"/>
              <a:t>combinado</a:t>
            </a:r>
            <a:r>
              <a:rPr lang="en-US" b="1" dirty="0" smtClean="0"/>
              <a:t> 2</a:t>
            </a:r>
            <a:endParaRPr lang="es-AR" b="1" dirty="0"/>
          </a:p>
        </p:txBody>
      </p:sp>
      <p:sp>
        <p:nvSpPr>
          <p:cNvPr id="13" name="CuadroTexto 12"/>
          <p:cNvSpPr txBox="1"/>
          <p:nvPr/>
        </p:nvSpPr>
        <p:spPr>
          <a:xfrm>
            <a:off x="6384088" y="2150196"/>
            <a:ext cx="23548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Nombre</a:t>
            </a:r>
            <a:r>
              <a:rPr lang="en-US" sz="1600" dirty="0" smtClean="0"/>
              <a:t> de </a:t>
            </a:r>
            <a:r>
              <a:rPr lang="en-US" sz="1600" dirty="0" err="1" smtClean="0"/>
              <a:t>los</a:t>
            </a:r>
            <a:r>
              <a:rPr lang="en-US" sz="1600" dirty="0" smtClean="0"/>
              <a:t> </a:t>
            </a:r>
            <a:r>
              <a:rPr lang="en-US" sz="1600" dirty="0" err="1" smtClean="0"/>
              <a:t>servicios</a:t>
            </a:r>
            <a:endParaRPr lang="en-US" sz="1600" dirty="0" smtClean="0"/>
          </a:p>
        </p:txBody>
      </p:sp>
      <p:sp>
        <p:nvSpPr>
          <p:cNvPr id="14" name="Rectángulo 13"/>
          <p:cNvSpPr/>
          <p:nvPr/>
        </p:nvSpPr>
        <p:spPr>
          <a:xfrm>
            <a:off x="6294214" y="738664"/>
            <a:ext cx="5147160" cy="12617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CuadroTexto 14"/>
          <p:cNvSpPr txBox="1"/>
          <p:nvPr/>
        </p:nvSpPr>
        <p:spPr>
          <a:xfrm>
            <a:off x="7869991" y="1122211"/>
            <a:ext cx="2354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Imagen</a:t>
            </a:r>
            <a:r>
              <a:rPr lang="en-US" dirty="0" smtClean="0"/>
              <a:t> </a:t>
            </a:r>
            <a:r>
              <a:rPr lang="en-US" dirty="0" err="1" smtClean="0"/>
              <a:t>combinado</a:t>
            </a:r>
            <a:r>
              <a:rPr lang="en-US" dirty="0" smtClean="0"/>
              <a:t> 2</a:t>
            </a:r>
            <a:endParaRPr lang="es-AR" dirty="0"/>
          </a:p>
        </p:txBody>
      </p:sp>
      <p:sp>
        <p:nvSpPr>
          <p:cNvPr id="16" name="CuadroTexto 15"/>
          <p:cNvSpPr txBox="1"/>
          <p:nvPr/>
        </p:nvSpPr>
        <p:spPr>
          <a:xfrm>
            <a:off x="8738962" y="2145647"/>
            <a:ext cx="3357504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s-AR"/>
            </a:defPPr>
            <a:lvl1pPr algn="ctr"/>
          </a:lstStyle>
          <a:p>
            <a:r>
              <a:rPr lang="en-US" sz="1400" dirty="0" smtClean="0"/>
              <a:t>Saber mas </a:t>
            </a:r>
            <a:r>
              <a:rPr lang="en-US" sz="1400" dirty="0" err="1" smtClean="0"/>
              <a:t>sobre</a:t>
            </a:r>
            <a:r>
              <a:rPr lang="en-US" sz="1400" dirty="0" smtClean="0"/>
              <a:t> </a:t>
            </a:r>
            <a:r>
              <a:rPr lang="en-US" sz="1400" dirty="0" err="1" smtClean="0"/>
              <a:t>este</a:t>
            </a:r>
            <a:r>
              <a:rPr lang="en-US" sz="1400" dirty="0" smtClean="0"/>
              <a:t> </a:t>
            </a:r>
            <a:r>
              <a:rPr lang="en-US" sz="1400" dirty="0" err="1" smtClean="0"/>
              <a:t>servicio</a:t>
            </a:r>
            <a:r>
              <a:rPr lang="en-US" sz="1400" dirty="0" smtClean="0"/>
              <a:t> </a:t>
            </a:r>
            <a:r>
              <a:rPr lang="en-US" sz="1400" dirty="0" err="1" smtClean="0"/>
              <a:t>combinado</a:t>
            </a:r>
            <a:endParaRPr lang="es-AR" sz="1400" dirty="0"/>
          </a:p>
        </p:txBody>
      </p:sp>
      <p:sp>
        <p:nvSpPr>
          <p:cNvPr id="17" name="Rectángulo 16"/>
          <p:cNvSpPr/>
          <p:nvPr/>
        </p:nvSpPr>
        <p:spPr>
          <a:xfrm>
            <a:off x="128711" y="4440049"/>
            <a:ext cx="11917544" cy="22646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8" name="CuadroTexto 17"/>
          <p:cNvSpPr txBox="1"/>
          <p:nvPr/>
        </p:nvSpPr>
        <p:spPr>
          <a:xfrm>
            <a:off x="346606" y="4070717"/>
            <a:ext cx="2655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Footer</a:t>
            </a:r>
            <a:endParaRPr lang="es-AR" dirty="0"/>
          </a:p>
        </p:txBody>
      </p:sp>
      <p:sp>
        <p:nvSpPr>
          <p:cNvPr id="19" name="CuadroTexto 18"/>
          <p:cNvSpPr txBox="1"/>
          <p:nvPr/>
        </p:nvSpPr>
        <p:spPr>
          <a:xfrm>
            <a:off x="9691381" y="4963909"/>
            <a:ext cx="23548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Red social 1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9691381" y="5233838"/>
            <a:ext cx="23548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Red social 2</a:t>
            </a:r>
          </a:p>
        </p:txBody>
      </p:sp>
      <p:sp>
        <p:nvSpPr>
          <p:cNvPr id="24" name="CuadroTexto 23"/>
          <p:cNvSpPr txBox="1"/>
          <p:nvPr/>
        </p:nvSpPr>
        <p:spPr>
          <a:xfrm>
            <a:off x="9691381" y="5516403"/>
            <a:ext cx="23548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Red social 3</a:t>
            </a:r>
          </a:p>
        </p:txBody>
      </p:sp>
      <p:sp>
        <p:nvSpPr>
          <p:cNvPr id="25" name="CuadroTexto 24"/>
          <p:cNvSpPr txBox="1"/>
          <p:nvPr/>
        </p:nvSpPr>
        <p:spPr>
          <a:xfrm>
            <a:off x="4029214" y="6330186"/>
            <a:ext cx="23548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Slogan de la </a:t>
            </a:r>
            <a:r>
              <a:rPr lang="en-US" sz="1600" dirty="0" err="1" smtClean="0"/>
              <a:t>empresa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0128087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239</Words>
  <Application>Microsoft Office PowerPoint</Application>
  <PresentationFormat>Panorámica</PresentationFormat>
  <Paragraphs>56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Usuario</cp:lastModifiedBy>
  <cp:revision>4</cp:revision>
  <dcterms:created xsi:type="dcterms:W3CDTF">2022-11-23T11:34:42Z</dcterms:created>
  <dcterms:modified xsi:type="dcterms:W3CDTF">2022-11-23T11:56:27Z</dcterms:modified>
</cp:coreProperties>
</file>