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3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91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02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70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58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95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585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15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589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45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D0D361-5F2E-4AE0-A5B8-7A5D752FA78C}" type="datetimeFigureOut">
              <a:rPr lang="es-PE" smtClean="0"/>
              <a:t>4/04/2018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34ED338-A9D9-44BD-9FC1-DD0AF75D44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07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web3.j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wiki/wiki/JSON-R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62605-E833-4F4E-A782-581A22254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latin typeface="Montserrat ExtraLight" panose="00000300000000000000" pitchFamily="2" charset="0"/>
              </a:rPr>
              <a:t>votos </a:t>
            </a:r>
            <a:r>
              <a:rPr lang="es-PE" dirty="0" err="1">
                <a:latin typeface="Montserrat ExtraLight" panose="00000300000000000000" pitchFamily="2" charset="0"/>
              </a:rPr>
              <a:t>dapp</a:t>
            </a:r>
            <a:endParaRPr lang="es-PE" dirty="0">
              <a:latin typeface="Montserrat ExtraLight" panose="000003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AC69D-B4D3-4B2D-AAF9-89C2A27DF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949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5793F7-9433-4F53-9ED7-41A0F97D0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8"/>
          <a:stretch/>
        </p:blipFill>
        <p:spPr>
          <a:xfrm>
            <a:off x="4013201" y="795867"/>
            <a:ext cx="3933410" cy="5384271"/>
          </a:xfrm>
        </p:spPr>
      </p:pic>
    </p:spTree>
    <p:extLst>
      <p:ext uri="{BB962C8B-B14F-4D97-AF65-F5344CB8AC3E}">
        <p14:creationId xmlns:p14="http://schemas.microsoft.com/office/powerpoint/2010/main" val="277189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BCC4D-32BE-4CCB-AA8A-0FF4F12B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Montserrat ExtraLight" panose="00000300000000000000" pitchFamily="2" charset="0"/>
              </a:rPr>
              <a:t>TECNOLOGÍAS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30BE0-36EF-4C01-9DAD-632ACE7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>
                <a:latin typeface="Montserrat ExtraLight" panose="00000300000000000000" pitchFamily="2" charset="0"/>
              </a:rPr>
              <a:t>Ganache </a:t>
            </a:r>
            <a:r>
              <a:rPr lang="es-PE" sz="2400" dirty="0" err="1">
                <a:latin typeface="Montserrat ExtraLight" panose="00000300000000000000" pitchFamily="2" charset="0"/>
              </a:rPr>
              <a:t>Cli</a:t>
            </a:r>
            <a:endParaRPr lang="es-PE" sz="2400" dirty="0">
              <a:latin typeface="Montserrat ExtraLight" panose="00000300000000000000" pitchFamily="2" charset="0"/>
            </a:endParaRPr>
          </a:p>
          <a:p>
            <a:r>
              <a:rPr lang="es-PE" sz="2400" dirty="0" err="1">
                <a:latin typeface="Montserrat ExtraLight" panose="00000300000000000000" pitchFamily="2" charset="0"/>
              </a:rPr>
              <a:t>Metamask</a:t>
            </a:r>
            <a:endParaRPr lang="es-PE" sz="2400" dirty="0">
              <a:latin typeface="Montserrat ExtraLight" panose="00000300000000000000" pitchFamily="2" charset="0"/>
            </a:endParaRPr>
          </a:p>
          <a:p>
            <a:r>
              <a:rPr lang="es-PE" sz="2400" dirty="0">
                <a:latin typeface="Montserrat ExtraLight" panose="00000300000000000000" pitchFamily="2" charset="0"/>
              </a:rPr>
              <a:t>Web3js</a:t>
            </a:r>
          </a:p>
          <a:p>
            <a:r>
              <a:rPr lang="es-PE" sz="2400" dirty="0" err="1">
                <a:latin typeface="Montserrat ExtraLight" panose="00000300000000000000" pitchFamily="2" charset="0"/>
              </a:rPr>
              <a:t>Solidity</a:t>
            </a:r>
            <a:endParaRPr lang="es-PE" sz="2400" dirty="0">
              <a:latin typeface="Montserrat ExtraLight" panose="00000300000000000000" pitchFamily="2" charset="0"/>
            </a:endParaRPr>
          </a:p>
          <a:p>
            <a:r>
              <a:rPr lang="es-PE" sz="2400" dirty="0" err="1">
                <a:latin typeface="Montserrat ExtraLight" panose="00000300000000000000" pitchFamily="2" charset="0"/>
              </a:rPr>
              <a:t>Flutter</a:t>
            </a:r>
            <a:endParaRPr lang="es-PE" sz="2400" dirty="0">
              <a:latin typeface="Montserrat ExtraLight" panose="00000300000000000000" pitchFamily="2" charset="0"/>
            </a:endParaRPr>
          </a:p>
          <a:p>
            <a:r>
              <a:rPr lang="es-PE" sz="2400" dirty="0">
                <a:latin typeface="Montserrat ExtraLight" panose="00000300000000000000" pitchFamily="2" charset="0"/>
              </a:rPr>
              <a:t>Mocha</a:t>
            </a:r>
          </a:p>
          <a:p>
            <a:r>
              <a:rPr lang="es-PE" sz="2400" dirty="0">
                <a:latin typeface="Montserrat ExtraLight" panose="00000300000000000000" pitchFamily="2" charset="0"/>
              </a:rPr>
              <a:t>HTML/ CSS BOOTSTRAP</a:t>
            </a:r>
          </a:p>
        </p:txBody>
      </p:sp>
    </p:spTree>
    <p:extLst>
      <p:ext uri="{BB962C8B-B14F-4D97-AF65-F5344CB8AC3E}">
        <p14:creationId xmlns:p14="http://schemas.microsoft.com/office/powerpoint/2010/main" val="356410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7A6CA7-A562-4752-9CF8-17BFB468E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3" y="2043149"/>
            <a:ext cx="9779537" cy="452048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32913F6-5E15-4FF5-B9EC-0088E6A1C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75" y="519084"/>
            <a:ext cx="99421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To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make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your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app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work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on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Ethereum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,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you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can use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the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web3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object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provided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by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the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  <a:hlinkClick r:id="rId3"/>
              </a:rPr>
              <a:t>web3.js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  <a:hlinkClick r:id="rId3"/>
              </a:rPr>
              <a:t>library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Under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the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hood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it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communicates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to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a local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node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through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  <a:hlinkClick r:id="rId4"/>
              </a:rPr>
              <a:t>RPC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  <a:hlinkClick r:id="rId4"/>
              </a:rPr>
              <a:t>calls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. web3.js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works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with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ExtraLight" panose="000003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any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Ethereum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node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,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which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exposes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an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 RPC </a:t>
            </a:r>
            <a:r>
              <a:rPr kumimoji="0" lang="es-PE" altLang="es-P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layer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ExtraLight" panose="000003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9926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14</TotalTime>
  <Words>66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Montserrat ExtraLight</vt:lpstr>
      <vt:lpstr>Wingdings 2</vt:lpstr>
      <vt:lpstr>View</vt:lpstr>
      <vt:lpstr>votos dapp</vt:lpstr>
      <vt:lpstr>Presentación de PowerPoint</vt:lpstr>
      <vt:lpstr>TECNOLOGÍAS USADAS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votos dapp</dc:title>
  <dc:creator>ABEL TARAZONA</dc:creator>
  <cp:lastModifiedBy>ABEL TARAZONA</cp:lastModifiedBy>
  <cp:revision>3</cp:revision>
  <dcterms:created xsi:type="dcterms:W3CDTF">2018-04-04T15:45:45Z</dcterms:created>
  <dcterms:modified xsi:type="dcterms:W3CDTF">2018-04-04T16:03:12Z</dcterms:modified>
</cp:coreProperties>
</file>