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4/6/2017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4/6/2017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Site map/Wire frame</a:t>
            </a:r>
          </a:p>
        </p:txBody>
      </p:sp>
      <p:sp>
        <p:nvSpPr>
          <p:cNvPr id="3" name="Subtitle 2"/>
          <p:cNvSpPr>
            <a:spLocks noGrp="1"/>
          </p:cNvSpPr>
          <p:nvPr>
            <p:ph type="subTitle" idx="1"/>
          </p:nvPr>
        </p:nvSpPr>
        <p:spPr/>
        <p:txBody>
          <a:bodyPr/>
          <a:lstStyle/>
          <a:p>
            <a:r>
              <a:rPr lang="en-US" dirty="0"/>
              <a:t>Abel Moolakkttu</a:t>
            </a:r>
          </a:p>
          <a:p>
            <a:r>
              <a:rPr lang="en-US" dirty="0"/>
              <a:t>Esports Nation</a:t>
            </a:r>
          </a:p>
        </p:txBody>
      </p:sp>
    </p:spTree>
    <p:extLst>
      <p:ext uri="{BB962C8B-B14F-4D97-AF65-F5344CB8AC3E}">
        <p14:creationId xmlns:p14="http://schemas.microsoft.com/office/powerpoint/2010/main" val="301540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pPr marL="0" indent="0">
              <a:buNone/>
            </a:pPr>
            <a:r>
              <a:rPr lang="en-US" dirty="0"/>
              <a:t>The purpose of this site is to introduced esports to new audience and not clutter them with too much information, keeping it simple so that they can get started.  This site is also used to bring the community around and to keep the information fresh as well as giving back to them by adding a area where they can submit videos and show off it off in our site. This site provides basic information and recent news about the esports community for each game so that players can choose what gaming community is more suited towards them.</a:t>
            </a:r>
          </a:p>
        </p:txBody>
      </p:sp>
    </p:spTree>
    <p:extLst>
      <p:ext uri="{BB962C8B-B14F-4D97-AF65-F5344CB8AC3E}">
        <p14:creationId xmlns:p14="http://schemas.microsoft.com/office/powerpoint/2010/main" val="363046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Map</a:t>
            </a:r>
          </a:p>
        </p:txBody>
      </p:sp>
      <p:pic>
        <p:nvPicPr>
          <p:cNvPr id="4" name="Content Placeholder 3"/>
          <p:cNvPicPr>
            <a:picLocks noGrp="1" noChangeAspect="1"/>
          </p:cNvPicPr>
          <p:nvPr>
            <p:ph idx="1"/>
          </p:nvPr>
        </p:nvPicPr>
        <p:blipFill>
          <a:blip r:embed="rId2"/>
          <a:stretch>
            <a:fillRect/>
          </a:stretch>
        </p:blipFill>
        <p:spPr>
          <a:xfrm>
            <a:off x="3838416" y="2016125"/>
            <a:ext cx="4829493" cy="3449638"/>
          </a:xfrm>
        </p:spPr>
      </p:pic>
    </p:spTree>
    <p:extLst>
      <p:ext uri="{BB962C8B-B14F-4D97-AF65-F5344CB8AC3E}">
        <p14:creationId xmlns:p14="http://schemas.microsoft.com/office/powerpoint/2010/main" val="37367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 Frame</a:t>
            </a:r>
            <a:br>
              <a:rPr lang="en-US" dirty="0"/>
            </a:br>
            <a:r>
              <a:rPr lang="en-US" sz="2000" dirty="0"/>
              <a:t>home page</a:t>
            </a:r>
            <a:endParaRPr lang="en-US" dirty="0"/>
          </a:p>
        </p:txBody>
      </p:sp>
      <p:pic>
        <p:nvPicPr>
          <p:cNvPr id="7" name="Content Placeholder 6"/>
          <p:cNvPicPr>
            <a:picLocks noGrp="1" noChangeAspect="1"/>
          </p:cNvPicPr>
          <p:nvPr>
            <p:ph sz="half" idx="2"/>
          </p:nvPr>
        </p:nvPicPr>
        <p:blipFill>
          <a:blip r:embed="rId2"/>
          <a:stretch>
            <a:fillRect/>
          </a:stretch>
        </p:blipFill>
        <p:spPr>
          <a:xfrm>
            <a:off x="5541630" y="186312"/>
            <a:ext cx="5149067" cy="6436334"/>
          </a:xfrm>
        </p:spPr>
      </p:pic>
    </p:spTree>
    <p:extLst>
      <p:ext uri="{BB962C8B-B14F-4D97-AF65-F5344CB8AC3E}">
        <p14:creationId xmlns:p14="http://schemas.microsoft.com/office/powerpoint/2010/main" val="171867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 Frame</a:t>
            </a:r>
            <a:br>
              <a:rPr lang="en-US" dirty="0"/>
            </a:br>
            <a:r>
              <a:rPr lang="en-US" sz="2000" dirty="0"/>
              <a:t>Games page</a:t>
            </a:r>
            <a:endParaRPr lang="en-US" dirty="0"/>
          </a:p>
        </p:txBody>
      </p:sp>
      <p:pic>
        <p:nvPicPr>
          <p:cNvPr id="7" name="Content Placeholder 6"/>
          <p:cNvPicPr>
            <a:picLocks noGrp="1" noChangeAspect="1"/>
          </p:cNvPicPr>
          <p:nvPr>
            <p:ph sz="half" idx="2"/>
          </p:nvPr>
        </p:nvPicPr>
        <p:blipFill rotWithShape="1">
          <a:blip r:embed="rId2"/>
          <a:srcRect b="44787"/>
          <a:stretch/>
        </p:blipFill>
        <p:spPr>
          <a:xfrm>
            <a:off x="3276225" y="1998637"/>
            <a:ext cx="5149067" cy="3553666"/>
          </a:xfrm>
        </p:spPr>
      </p:pic>
    </p:spTree>
    <p:extLst>
      <p:ext uri="{BB962C8B-B14F-4D97-AF65-F5344CB8AC3E}">
        <p14:creationId xmlns:p14="http://schemas.microsoft.com/office/powerpoint/2010/main" val="112812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 Frame</a:t>
            </a:r>
            <a:br>
              <a:rPr lang="en-US" dirty="0"/>
            </a:br>
            <a:r>
              <a:rPr lang="en-US" sz="2000" dirty="0"/>
              <a:t>call of duty/league of legends/counter strike/</a:t>
            </a:r>
            <a:r>
              <a:rPr lang="en-US" sz="2000" dirty="0" err="1"/>
              <a:t>overwatch</a:t>
            </a:r>
            <a:r>
              <a:rPr lang="en-US" sz="2000" dirty="0"/>
              <a:t> page</a:t>
            </a:r>
            <a:endParaRPr lang="en-US" dirty="0"/>
          </a:p>
        </p:txBody>
      </p:sp>
      <p:pic>
        <p:nvPicPr>
          <p:cNvPr id="7" name="Content Placeholder 6"/>
          <p:cNvPicPr>
            <a:picLocks noGrp="1" noChangeAspect="1"/>
          </p:cNvPicPr>
          <p:nvPr>
            <p:ph sz="half" idx="2"/>
          </p:nvPr>
        </p:nvPicPr>
        <p:blipFill rotWithShape="1">
          <a:blip r:embed="rId2"/>
          <a:srcRect b="45465"/>
          <a:stretch/>
        </p:blipFill>
        <p:spPr>
          <a:xfrm>
            <a:off x="3240355" y="1940972"/>
            <a:ext cx="6023357" cy="4105992"/>
          </a:xfrm>
        </p:spPr>
      </p:pic>
    </p:spTree>
    <p:extLst>
      <p:ext uri="{BB962C8B-B14F-4D97-AF65-F5344CB8AC3E}">
        <p14:creationId xmlns:p14="http://schemas.microsoft.com/office/powerpoint/2010/main" val="74272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 Frame</a:t>
            </a:r>
            <a:br>
              <a:rPr lang="en-US" dirty="0"/>
            </a:br>
            <a:r>
              <a:rPr lang="en-US" sz="2000" dirty="0"/>
              <a:t>Contacts Page</a:t>
            </a:r>
            <a:endParaRPr lang="en-US" dirty="0"/>
          </a:p>
        </p:txBody>
      </p:sp>
      <p:pic>
        <p:nvPicPr>
          <p:cNvPr id="4" name="Content Placeholder 3"/>
          <p:cNvPicPr>
            <a:picLocks noGrp="1" noChangeAspect="1"/>
          </p:cNvPicPr>
          <p:nvPr>
            <p:ph idx="1"/>
          </p:nvPr>
        </p:nvPicPr>
        <p:blipFill rotWithShape="1">
          <a:blip r:embed="rId2"/>
          <a:srcRect b="45366"/>
          <a:stretch/>
        </p:blipFill>
        <p:spPr>
          <a:xfrm>
            <a:off x="3329805" y="1999649"/>
            <a:ext cx="5527830" cy="3775076"/>
          </a:xfrm>
        </p:spPr>
      </p:pic>
    </p:spTree>
    <p:extLst>
      <p:ext uri="{BB962C8B-B14F-4D97-AF65-F5344CB8AC3E}">
        <p14:creationId xmlns:p14="http://schemas.microsoft.com/office/powerpoint/2010/main" val="41080298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TotalTime>
  <Words>119</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Site map/Wire frame</vt:lpstr>
      <vt:lpstr>goal</vt:lpstr>
      <vt:lpstr>Site Map</vt:lpstr>
      <vt:lpstr>Wire Frame home page</vt:lpstr>
      <vt:lpstr>Wire Frame Games page</vt:lpstr>
      <vt:lpstr>Wire Frame call of duty/league of legends/counter strike/overwatch page</vt:lpstr>
      <vt:lpstr>Wire Frame Contacts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map/Wire frame</dc:title>
  <dc:creator>Abel Moolakkattu</dc:creator>
  <cp:lastModifiedBy>Abel Moolakkattu</cp:lastModifiedBy>
  <cp:revision>3</cp:revision>
  <dcterms:created xsi:type="dcterms:W3CDTF">2017-04-06T08:35:56Z</dcterms:created>
  <dcterms:modified xsi:type="dcterms:W3CDTF">2017-04-06T09:03:17Z</dcterms:modified>
</cp:coreProperties>
</file>